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72" r:id="rId15"/>
    <p:sldId id="270" r:id="rId16"/>
    <p:sldId id="271" r:id="rId17"/>
    <p:sldId id="273" r:id="rId18"/>
    <p:sldId id="274" r:id="rId19"/>
  </p:sldIdLst>
  <p:sldSz cx="12192000" cy="6858000"/>
  <p:notesSz cx="6858000" cy="9144000"/>
  <p:embeddedFontLst>
    <p:embeddedFont>
      <p:font typeface="Segoe UI" panose="020B0502040204020203" pitchFamily="34" charset="0"/>
      <p:regular r:id="rId20"/>
      <p:bold r:id="rId21"/>
      <p:italic r:id="rId22"/>
      <p:boldItalic r:id="rId23"/>
    </p:embeddedFont>
    <p:embeddedFont>
      <p:font typeface="Segoe UI Semibold" panose="020B0702040204020203" pitchFamily="34" charset="0"/>
      <p:bold r:id="rId24"/>
      <p:boldItalic r:id="rId2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712"/>
  </p:normalViewPr>
  <p:slideViewPr>
    <p:cSldViewPr snapToGrid="0" snapToObjects="1">
      <p:cViewPr varScale="1">
        <p:scale>
          <a:sx n="97" d="100"/>
          <a:sy n="97" d="100"/>
        </p:scale>
        <p:origin x="390"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font" Target="fonts/font2.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6D44392-B82F-8747-8304-CB7B2F7C770F}"/>
              </a:ext>
            </a:extLst>
          </p:cNvPr>
          <p:cNvSpPr>
            <a:spLocks noGrp="1"/>
          </p:cNvSpPr>
          <p:nvPr>
            <p:ph type="dt" sz="half" idx="10"/>
          </p:nvPr>
        </p:nvSpPr>
        <p:spPr>
          <a:xfrm>
            <a:off x="838200" y="6356350"/>
            <a:ext cx="2743200" cy="365125"/>
          </a:xfrm>
          <a:prstGeom prst="rect">
            <a:avLst/>
          </a:prstGeom>
        </p:spPr>
        <p:txBody>
          <a:bodyPr/>
          <a:lstStyle/>
          <a:p>
            <a:fld id="{E8984E30-064D-A049-AE62-F12FB2506B13}" type="datetimeFigureOut">
              <a:rPr lang="en-US" smtClean="0"/>
              <a:t>4/18/2019</a:t>
            </a:fld>
            <a:endParaRPr lang="en-US" dirty="0"/>
          </a:p>
        </p:txBody>
      </p:sp>
      <p:sp>
        <p:nvSpPr>
          <p:cNvPr id="5" name="Footer Placeholder 4">
            <a:extLst>
              <a:ext uri="{FF2B5EF4-FFF2-40B4-BE49-F238E27FC236}">
                <a16:creationId xmlns:a16="http://schemas.microsoft.com/office/drawing/2014/main" id="{D7C2A829-68EA-8846-9A93-E98EA3A936B4}"/>
              </a:ext>
            </a:extLst>
          </p:cNvPr>
          <p:cNvSpPr>
            <a:spLocks noGrp="1"/>
          </p:cNvSpPr>
          <p:nvPr>
            <p:ph type="ftr" sz="quarter" idx="11"/>
          </p:nvPr>
        </p:nvSpPr>
        <p:spPr>
          <a:xfrm>
            <a:off x="4038600" y="6356350"/>
            <a:ext cx="4114800" cy="365125"/>
          </a:xfrm>
          <a:prstGeom prst="rect">
            <a:avLst/>
          </a:prstGeom>
        </p:spPr>
        <p:txBody>
          <a:bodyPr/>
          <a:lstStyle/>
          <a:p>
            <a:endParaRPr lang="en-US" dirty="0"/>
          </a:p>
        </p:txBody>
      </p:sp>
      <p:sp>
        <p:nvSpPr>
          <p:cNvPr id="6" name="Slide Number Placeholder 5">
            <a:extLst>
              <a:ext uri="{FF2B5EF4-FFF2-40B4-BE49-F238E27FC236}">
                <a16:creationId xmlns:a16="http://schemas.microsoft.com/office/drawing/2014/main" id="{D656E787-98A4-1846-8FB5-DD5F80878950}"/>
              </a:ext>
            </a:extLst>
          </p:cNvPr>
          <p:cNvSpPr>
            <a:spLocks noGrp="1"/>
          </p:cNvSpPr>
          <p:nvPr>
            <p:ph type="sldNum" sz="quarter" idx="12"/>
          </p:nvPr>
        </p:nvSpPr>
        <p:spPr>
          <a:xfrm>
            <a:off x="8610600" y="6356350"/>
            <a:ext cx="2743200" cy="365125"/>
          </a:xfrm>
          <a:prstGeom prst="rect">
            <a:avLst/>
          </a:prstGeom>
        </p:spPr>
        <p:txBody>
          <a:bodyPr/>
          <a:lstStyle/>
          <a:p>
            <a:fld id="{F5E48743-69D5-0D41-B093-B3CB837ABAB8}" type="slidenum">
              <a:rPr lang="en-US" smtClean="0"/>
              <a:t>‹#›</a:t>
            </a:fld>
            <a:endParaRPr lang="en-US" dirty="0"/>
          </a:p>
        </p:txBody>
      </p:sp>
      <p:pic>
        <p:nvPicPr>
          <p:cNvPr id="8" name="Picture 7">
            <a:extLst>
              <a:ext uri="{FF2B5EF4-FFF2-40B4-BE49-F238E27FC236}">
                <a16:creationId xmlns:a16="http://schemas.microsoft.com/office/drawing/2014/main" id="{6FFD7944-CF8B-084B-9826-37C72D88B575}"/>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7216298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9003D1-86D5-1346-99B1-D760D8A54D19}"/>
              </a:ext>
            </a:extLst>
          </p:cNvPr>
          <p:cNvSpPr>
            <a:spLocks noGrp="1"/>
          </p:cNvSpPr>
          <p:nvPr>
            <p:ph type="title"/>
          </p:nvPr>
        </p:nvSpPr>
        <p:spPr>
          <a:xfrm>
            <a:off x="763657" y="391628"/>
            <a:ext cx="10664688" cy="1325563"/>
          </a:xfrm>
          <a:prstGeom prst="rect">
            <a:avLst/>
          </a:prstGeom>
        </p:spPr>
        <p:txBody>
          <a:bodyPr/>
          <a:lstStyle>
            <a:lvl1pPr>
              <a:defRPr>
                <a:latin typeface="+mn-lt"/>
              </a:defRPr>
            </a:lvl1pPr>
          </a:lstStyle>
          <a:p>
            <a:r>
              <a:rPr lang="en-US" dirty="0"/>
              <a:t>Click to edit Master title style</a:t>
            </a:r>
          </a:p>
        </p:txBody>
      </p:sp>
      <p:sp>
        <p:nvSpPr>
          <p:cNvPr id="3" name="Content Placeholder 2">
            <a:extLst>
              <a:ext uri="{FF2B5EF4-FFF2-40B4-BE49-F238E27FC236}">
                <a16:creationId xmlns:a16="http://schemas.microsoft.com/office/drawing/2014/main" id="{A86D4613-AACE-3F47-946A-AF4C524F1E0D}"/>
              </a:ext>
            </a:extLst>
          </p:cNvPr>
          <p:cNvSpPr>
            <a:spLocks noGrp="1"/>
          </p:cNvSpPr>
          <p:nvPr>
            <p:ph idx="1"/>
          </p:nvPr>
        </p:nvSpPr>
        <p:spPr>
          <a:xfrm>
            <a:off x="763657" y="2027582"/>
            <a:ext cx="10664688" cy="4069867"/>
          </a:xfrm>
          <a:prstGeom prst="rect">
            <a:avLst/>
          </a:prstGeom>
        </p:spPr>
        <p:txBody>
          <a:bodyPr/>
          <a:lstStyle>
            <a:lvl1pPr>
              <a:defRPr sz="2800" b="0" i="0">
                <a:latin typeface="+mn-lt"/>
              </a:defRPr>
            </a:lvl1pPr>
            <a:lvl2pPr>
              <a:defRPr sz="2400" b="0" i="0">
                <a:latin typeface="+mn-lt"/>
              </a:defRPr>
            </a:lvl2pPr>
            <a:lvl3pPr>
              <a:defRPr sz="2000" b="0" i="0">
                <a:latin typeface="+mn-lt"/>
              </a:defRPr>
            </a:lvl3pPr>
            <a:lvl4pPr>
              <a:defRPr sz="1800" b="0" i="0">
                <a:latin typeface="+mn-lt"/>
              </a:defRPr>
            </a:lvl4pPr>
            <a:lvl5pPr>
              <a:defRPr sz="1600" b="0" i="0">
                <a:latin typeface="+mn-l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611A6DCD-C31C-D04E-ACB6-70B8751FD2E7}"/>
              </a:ext>
            </a:extLst>
          </p:cNvPr>
          <p:cNvSpPr>
            <a:spLocks noGrp="1"/>
          </p:cNvSpPr>
          <p:nvPr>
            <p:ph type="dt" sz="half" idx="10"/>
          </p:nvPr>
        </p:nvSpPr>
        <p:spPr>
          <a:xfrm>
            <a:off x="763656" y="6356350"/>
            <a:ext cx="2743200" cy="365125"/>
          </a:xfrm>
          <a:prstGeom prst="rect">
            <a:avLst/>
          </a:prstGeom>
        </p:spPr>
        <p:txBody>
          <a:bodyPr/>
          <a:lstStyle>
            <a:lvl1pPr>
              <a:defRPr sz="1800" b="0" i="0">
                <a:solidFill>
                  <a:schemeClr val="bg1"/>
                </a:solidFill>
                <a:latin typeface="+mn-lt"/>
              </a:defRPr>
            </a:lvl1pPr>
          </a:lstStyle>
          <a:p>
            <a:fld id="{E8984E30-064D-A049-AE62-F12FB2506B13}" type="datetimeFigureOut">
              <a:rPr lang="en-US" smtClean="0"/>
              <a:pPr/>
              <a:t>4/18/2019</a:t>
            </a:fld>
            <a:endParaRPr lang="en-US" dirty="0"/>
          </a:p>
        </p:txBody>
      </p:sp>
      <p:sp>
        <p:nvSpPr>
          <p:cNvPr id="5" name="Footer Placeholder 4">
            <a:extLst>
              <a:ext uri="{FF2B5EF4-FFF2-40B4-BE49-F238E27FC236}">
                <a16:creationId xmlns:a16="http://schemas.microsoft.com/office/drawing/2014/main" id="{DBB109CC-1B66-C547-A7FF-3C499D928856}"/>
              </a:ext>
            </a:extLst>
          </p:cNvPr>
          <p:cNvSpPr>
            <a:spLocks noGrp="1"/>
          </p:cNvSpPr>
          <p:nvPr>
            <p:ph type="ftr" sz="quarter" idx="11"/>
          </p:nvPr>
        </p:nvSpPr>
        <p:spPr>
          <a:xfrm>
            <a:off x="4038600" y="6356350"/>
            <a:ext cx="4114800" cy="365125"/>
          </a:xfrm>
          <a:prstGeom prst="rect">
            <a:avLst/>
          </a:prstGeom>
        </p:spPr>
        <p:txBody>
          <a:bodyPr/>
          <a:lstStyle>
            <a:lvl1pPr>
              <a:defRPr sz="1800" b="0" i="0">
                <a:solidFill>
                  <a:schemeClr val="bg1"/>
                </a:solidFill>
                <a:latin typeface="+mn-lt"/>
              </a:defRPr>
            </a:lvl1pPr>
          </a:lstStyle>
          <a:p>
            <a:endParaRPr lang="en-US" dirty="0"/>
          </a:p>
        </p:txBody>
      </p:sp>
      <p:sp>
        <p:nvSpPr>
          <p:cNvPr id="6" name="Slide Number Placeholder 5">
            <a:extLst>
              <a:ext uri="{FF2B5EF4-FFF2-40B4-BE49-F238E27FC236}">
                <a16:creationId xmlns:a16="http://schemas.microsoft.com/office/drawing/2014/main" id="{BAE6E38A-3C52-DE42-90BE-4FF3EC75B969}"/>
              </a:ext>
            </a:extLst>
          </p:cNvPr>
          <p:cNvSpPr>
            <a:spLocks noGrp="1"/>
          </p:cNvSpPr>
          <p:nvPr>
            <p:ph type="sldNum" sz="quarter" idx="12"/>
          </p:nvPr>
        </p:nvSpPr>
        <p:spPr>
          <a:xfrm>
            <a:off x="8685144" y="6356350"/>
            <a:ext cx="2743200" cy="365125"/>
          </a:xfrm>
          <a:prstGeom prst="rect">
            <a:avLst/>
          </a:prstGeom>
        </p:spPr>
        <p:txBody>
          <a:bodyPr/>
          <a:lstStyle>
            <a:lvl1pPr>
              <a:defRPr sz="1800" b="0" i="0">
                <a:solidFill>
                  <a:schemeClr val="bg1"/>
                </a:solidFill>
                <a:latin typeface="+mn-lt"/>
              </a:defRPr>
            </a:lvl1pPr>
          </a:lstStyle>
          <a:p>
            <a:fld id="{F5E48743-69D5-0D41-B093-B3CB837ABAB8}" type="slidenum">
              <a:rPr lang="en-US" smtClean="0"/>
              <a:pPr/>
              <a:t>‹#›</a:t>
            </a:fld>
            <a:endParaRPr lang="en-US" dirty="0"/>
          </a:p>
        </p:txBody>
      </p:sp>
    </p:spTree>
    <p:extLst>
      <p:ext uri="{BB962C8B-B14F-4D97-AF65-F5344CB8AC3E}">
        <p14:creationId xmlns:p14="http://schemas.microsoft.com/office/powerpoint/2010/main" val="310391967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2A1FD5F-D242-CC44-8961-10B217C223CC}"/>
              </a:ext>
            </a:extLst>
          </p:cNvPr>
          <p:cNvPicPr>
            <a:picLocks noChangeAspect="1"/>
          </p:cNvPicPr>
          <p:nvPr userDrawn="1"/>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3188017809"/>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b="1" i="0" kern="1200">
          <a:solidFill>
            <a:schemeClr val="bg1"/>
          </a:solidFill>
          <a:latin typeface="Avenir Black" panose="02000503020000020003"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Avenir Roman" panose="02000503020000020003"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Avenir Roman" panose="02000503020000020003"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Avenir Roman" panose="02000503020000020003"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venir Roman" panose="02000503020000020003"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Avenir Roman" panose="02000503020000020003"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jp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590556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3D73C8B-C640-4043-AA79-D651B2144C97}"/>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9818017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D03F228-0A83-124D-9D72-D4FE30E9E875}"/>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63519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D1A4D97-3DBB-6540-B68C-17451A00802B}"/>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2054797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396862D-2C52-7C4D-8447-5ECB879BF69B}"/>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6167512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565C064-0E23-3649-8442-826FFAD5A739}"/>
              </a:ext>
            </a:extLst>
          </p:cNvPr>
          <p:cNvPicPr>
            <a:picLocks noChangeAspect="1"/>
          </p:cNvPicPr>
          <p:nvPr/>
        </p:nvPicPr>
        <p:blipFill>
          <a:blip r:embed="rId2"/>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86BD6EB2-D08C-CE4B-8465-4734F824B526}"/>
              </a:ext>
            </a:extLst>
          </p:cNvPr>
          <p:cNvSpPr>
            <a:spLocks noGrp="1"/>
          </p:cNvSpPr>
          <p:nvPr>
            <p:ph idx="1"/>
          </p:nvPr>
        </p:nvSpPr>
        <p:spPr>
          <a:xfrm>
            <a:off x="763657" y="1673631"/>
            <a:ext cx="10527034" cy="4800912"/>
          </a:xfrm>
        </p:spPr>
        <p:txBody>
          <a:bodyPr numCol="2"/>
          <a:lstStyle/>
          <a:p>
            <a:pPr marL="0" indent="0">
              <a:lnSpc>
                <a:spcPct val="100000"/>
              </a:lnSpc>
              <a:buNone/>
            </a:pPr>
            <a:r>
              <a:rPr lang="en-US" sz="1400" b="0" i="1" dirty="0">
                <a:latin typeface="+mn-lt"/>
              </a:rPr>
              <a:t>The bishop asks the candidates for confirmation </a:t>
            </a:r>
          </a:p>
          <a:p>
            <a:pPr marL="0" indent="0">
              <a:lnSpc>
                <a:spcPct val="100000"/>
              </a:lnSpc>
              <a:buNone/>
            </a:pPr>
            <a:r>
              <a:rPr lang="en-US" sz="1400" b="0" dirty="0">
                <a:latin typeface="+mn-lt"/>
              </a:rPr>
              <a:t>Have you been </a:t>
            </a:r>
            <a:r>
              <a:rPr lang="en-GB" sz="1400" b="0" dirty="0">
                <a:latin typeface="+mn-lt"/>
              </a:rPr>
              <a:t>baptised</a:t>
            </a:r>
            <a:r>
              <a:rPr lang="en-US" sz="1400" b="0" dirty="0">
                <a:latin typeface="+mn-lt"/>
              </a:rPr>
              <a:t> in the name of the Father, </a:t>
            </a:r>
            <a:br>
              <a:rPr lang="en-US" sz="1400" b="0" dirty="0">
                <a:latin typeface="+mn-lt"/>
              </a:rPr>
            </a:br>
            <a:r>
              <a:rPr lang="en-US" sz="1400" b="0" dirty="0">
                <a:latin typeface="+mn-lt"/>
              </a:rPr>
              <a:t>and of the Son, and of the Holy Spirit?</a:t>
            </a:r>
          </a:p>
          <a:p>
            <a:pPr marL="0" indent="0">
              <a:lnSpc>
                <a:spcPct val="100000"/>
              </a:lnSpc>
              <a:buNone/>
            </a:pPr>
            <a:r>
              <a:rPr lang="en-US" sz="1400" dirty="0">
                <a:latin typeface="+mn-lt"/>
              </a:rPr>
              <a:t>I have.</a:t>
            </a:r>
          </a:p>
          <a:p>
            <a:pPr marL="0" indent="0">
              <a:lnSpc>
                <a:spcPct val="100000"/>
              </a:lnSpc>
              <a:buNone/>
            </a:pPr>
            <a:endParaRPr lang="en-US" sz="1400" b="0" dirty="0">
              <a:latin typeface="+mn-lt"/>
            </a:endParaRPr>
          </a:p>
          <a:p>
            <a:pPr marL="0" indent="0">
              <a:lnSpc>
                <a:spcPct val="100000"/>
              </a:lnSpc>
              <a:buNone/>
            </a:pPr>
            <a:r>
              <a:rPr lang="en-US" sz="1400" b="0" i="1" dirty="0">
                <a:latin typeface="+mn-lt"/>
              </a:rPr>
              <a:t>The bishop asks all the candidates </a:t>
            </a:r>
          </a:p>
          <a:p>
            <a:pPr marL="0" indent="0">
              <a:lnSpc>
                <a:spcPct val="100000"/>
              </a:lnSpc>
              <a:buNone/>
            </a:pPr>
            <a:r>
              <a:rPr lang="en-US" sz="1400" b="0" dirty="0">
                <a:latin typeface="+mn-lt"/>
              </a:rPr>
              <a:t>Are you ready with your own mouth and from your </a:t>
            </a:r>
            <a:br>
              <a:rPr lang="en-US" sz="1400" b="0" dirty="0">
                <a:latin typeface="+mn-lt"/>
              </a:rPr>
            </a:br>
            <a:r>
              <a:rPr lang="en-US" sz="1400" b="0" dirty="0">
                <a:latin typeface="+mn-lt"/>
              </a:rPr>
              <a:t>own heart to affirm your faith in Jesus Christ?</a:t>
            </a:r>
          </a:p>
          <a:p>
            <a:pPr marL="0" indent="0">
              <a:lnSpc>
                <a:spcPct val="100000"/>
              </a:lnSpc>
              <a:buNone/>
            </a:pPr>
            <a:r>
              <a:rPr lang="en-US" sz="1400" dirty="0">
                <a:latin typeface="+mn-lt"/>
              </a:rPr>
              <a:t>I am. </a:t>
            </a:r>
          </a:p>
          <a:p>
            <a:pPr marL="0" indent="0">
              <a:lnSpc>
                <a:spcPct val="100000"/>
              </a:lnSpc>
              <a:buNone/>
            </a:pPr>
            <a:endParaRPr lang="en-US" sz="1400" dirty="0">
              <a:latin typeface="+mn-lt"/>
            </a:endParaRPr>
          </a:p>
          <a:p>
            <a:pPr marL="0" indent="0">
              <a:lnSpc>
                <a:spcPct val="100000"/>
              </a:lnSpc>
              <a:buNone/>
            </a:pPr>
            <a:r>
              <a:rPr lang="en-US" sz="1400" dirty="0">
                <a:latin typeface="+mn-lt"/>
              </a:rPr>
              <a:t>THE DECISION</a:t>
            </a:r>
          </a:p>
          <a:p>
            <a:pPr marL="0" indent="0">
              <a:lnSpc>
                <a:spcPct val="100000"/>
              </a:lnSpc>
              <a:buNone/>
            </a:pPr>
            <a:r>
              <a:rPr lang="en-US" sz="1400" b="0" i="1" dirty="0">
                <a:latin typeface="+mn-lt"/>
              </a:rPr>
              <a:t>The bishop addresses all the candidates </a:t>
            </a:r>
          </a:p>
          <a:p>
            <a:pPr marL="0" indent="0">
              <a:lnSpc>
                <a:spcPct val="100000"/>
              </a:lnSpc>
              <a:buNone/>
            </a:pPr>
            <a:r>
              <a:rPr lang="en-US" sz="1400" b="0" dirty="0">
                <a:latin typeface="+mn-lt"/>
              </a:rPr>
              <a:t>In baptism, God calls us out of darkness into his </a:t>
            </a:r>
            <a:r>
              <a:rPr lang="en-GB" sz="1400" b="0" dirty="0">
                <a:latin typeface="+mn-lt"/>
              </a:rPr>
              <a:t>marvellous</a:t>
            </a:r>
            <a:r>
              <a:rPr lang="en-US" sz="1400" b="0" dirty="0">
                <a:latin typeface="+mn-lt"/>
              </a:rPr>
              <a:t> </a:t>
            </a:r>
            <a:br>
              <a:rPr lang="en-US" sz="1400" b="0" dirty="0">
                <a:latin typeface="+mn-lt"/>
              </a:rPr>
            </a:br>
            <a:r>
              <a:rPr lang="en-US" sz="1400" b="0" dirty="0">
                <a:latin typeface="+mn-lt"/>
              </a:rPr>
              <a:t>light. To follow Christ means dying to sin and rising to new </a:t>
            </a:r>
            <a:br>
              <a:rPr lang="en-US" sz="1400" b="0" dirty="0">
                <a:latin typeface="+mn-lt"/>
              </a:rPr>
            </a:br>
            <a:r>
              <a:rPr lang="en-US" sz="1400" b="0" dirty="0">
                <a:latin typeface="+mn-lt"/>
              </a:rPr>
              <a:t>life with him. Therefore I ask: </a:t>
            </a:r>
          </a:p>
          <a:p>
            <a:pPr marL="0" indent="0">
              <a:lnSpc>
                <a:spcPct val="100000"/>
              </a:lnSpc>
              <a:buNone/>
            </a:pPr>
            <a:endParaRPr lang="en-US" sz="1400" b="0" dirty="0">
              <a:latin typeface="+mn-lt"/>
            </a:endParaRPr>
          </a:p>
          <a:p>
            <a:pPr marL="0" indent="0">
              <a:lnSpc>
                <a:spcPct val="100000"/>
              </a:lnSpc>
              <a:buNone/>
            </a:pPr>
            <a:r>
              <a:rPr lang="en-US" sz="1400" b="0" dirty="0">
                <a:latin typeface="+mn-lt"/>
              </a:rPr>
              <a:t>Do you reject the devil and all rebellion against God?</a:t>
            </a:r>
          </a:p>
          <a:p>
            <a:pPr marL="0" indent="0">
              <a:lnSpc>
                <a:spcPct val="100000"/>
              </a:lnSpc>
              <a:buNone/>
            </a:pPr>
            <a:r>
              <a:rPr lang="en-US" sz="1400" dirty="0">
                <a:latin typeface="+mn-lt"/>
              </a:rPr>
              <a:t>I reject them.</a:t>
            </a:r>
          </a:p>
          <a:p>
            <a:pPr marL="0" indent="0">
              <a:lnSpc>
                <a:spcPct val="100000"/>
              </a:lnSpc>
              <a:buNone/>
            </a:pPr>
            <a:r>
              <a:rPr lang="en-US" sz="1400" b="0" dirty="0">
                <a:latin typeface="+mn-lt"/>
              </a:rPr>
              <a:t>Do you renounce the deceit and corruption of evil?</a:t>
            </a:r>
          </a:p>
          <a:p>
            <a:pPr marL="0" indent="0">
              <a:lnSpc>
                <a:spcPct val="100000"/>
              </a:lnSpc>
              <a:buNone/>
            </a:pPr>
            <a:r>
              <a:rPr lang="en-US" sz="1400" dirty="0">
                <a:latin typeface="+mn-lt"/>
              </a:rPr>
              <a:t>I renounce them.</a:t>
            </a:r>
          </a:p>
          <a:p>
            <a:pPr marL="0" indent="0">
              <a:lnSpc>
                <a:spcPct val="100000"/>
              </a:lnSpc>
              <a:buNone/>
            </a:pPr>
            <a:r>
              <a:rPr lang="en-US" sz="1400" b="0" dirty="0">
                <a:latin typeface="+mn-lt"/>
              </a:rPr>
              <a:t>Do you repent of the sins that separate us from God and </a:t>
            </a:r>
            <a:r>
              <a:rPr lang="en-GB" sz="1400" b="0" dirty="0">
                <a:latin typeface="+mn-lt"/>
              </a:rPr>
              <a:t>neighbour</a:t>
            </a:r>
            <a:r>
              <a:rPr lang="en-US" sz="1400" b="0" dirty="0">
                <a:latin typeface="+mn-lt"/>
              </a:rPr>
              <a:t>?</a:t>
            </a:r>
          </a:p>
          <a:p>
            <a:pPr marL="0" indent="0">
              <a:lnSpc>
                <a:spcPct val="100000"/>
              </a:lnSpc>
              <a:buNone/>
            </a:pPr>
            <a:r>
              <a:rPr lang="en-US" sz="1400" dirty="0">
                <a:latin typeface="+mn-lt"/>
              </a:rPr>
              <a:t>I repent of them.</a:t>
            </a:r>
          </a:p>
          <a:p>
            <a:pPr marL="0" indent="0">
              <a:lnSpc>
                <a:spcPct val="100000"/>
              </a:lnSpc>
              <a:buNone/>
            </a:pPr>
            <a:r>
              <a:rPr lang="en-US" sz="1400" b="0" dirty="0">
                <a:latin typeface="+mn-lt"/>
              </a:rPr>
              <a:t>Do you turn to Christ as </a:t>
            </a:r>
            <a:r>
              <a:rPr lang="en-GB" sz="1400" b="0" dirty="0">
                <a:latin typeface="+mn-lt"/>
              </a:rPr>
              <a:t>Saviour</a:t>
            </a:r>
            <a:r>
              <a:rPr lang="en-US" sz="1400" b="0" dirty="0">
                <a:latin typeface="+mn-lt"/>
              </a:rPr>
              <a:t>?</a:t>
            </a:r>
          </a:p>
          <a:p>
            <a:pPr marL="0" indent="0">
              <a:lnSpc>
                <a:spcPct val="100000"/>
              </a:lnSpc>
              <a:buNone/>
            </a:pPr>
            <a:r>
              <a:rPr lang="en-US" sz="1400" dirty="0">
                <a:latin typeface="+mn-lt"/>
              </a:rPr>
              <a:t>I turn to Christ.</a:t>
            </a:r>
          </a:p>
          <a:p>
            <a:pPr marL="0" indent="0">
              <a:lnSpc>
                <a:spcPct val="100000"/>
              </a:lnSpc>
              <a:buNone/>
            </a:pPr>
            <a:r>
              <a:rPr lang="en-US" sz="1400" b="0" dirty="0">
                <a:latin typeface="+mn-lt"/>
              </a:rPr>
              <a:t>Do you submit to Christ as Lord?</a:t>
            </a:r>
          </a:p>
          <a:p>
            <a:pPr marL="0" indent="0">
              <a:lnSpc>
                <a:spcPct val="100000"/>
              </a:lnSpc>
              <a:buNone/>
            </a:pPr>
            <a:r>
              <a:rPr lang="en-US" sz="1400" dirty="0">
                <a:latin typeface="+mn-lt"/>
              </a:rPr>
              <a:t>I submit to Christ.</a:t>
            </a:r>
          </a:p>
          <a:p>
            <a:pPr marL="0" indent="0">
              <a:lnSpc>
                <a:spcPct val="100000"/>
              </a:lnSpc>
              <a:buNone/>
            </a:pPr>
            <a:r>
              <a:rPr lang="en-US" sz="1400" b="0" dirty="0">
                <a:latin typeface="+mn-lt"/>
              </a:rPr>
              <a:t>Do you come to Christ, the way, the truth and the life?</a:t>
            </a:r>
          </a:p>
          <a:p>
            <a:pPr marL="0" indent="0">
              <a:lnSpc>
                <a:spcPct val="100000"/>
              </a:lnSpc>
              <a:buNone/>
            </a:pPr>
            <a:r>
              <a:rPr lang="en-US" sz="1400" dirty="0">
                <a:latin typeface="+mn-lt"/>
              </a:rPr>
              <a:t>I come to Christ.</a:t>
            </a:r>
          </a:p>
        </p:txBody>
      </p:sp>
    </p:spTree>
    <p:extLst>
      <p:ext uri="{BB962C8B-B14F-4D97-AF65-F5344CB8AC3E}">
        <p14:creationId xmlns:p14="http://schemas.microsoft.com/office/powerpoint/2010/main" val="28278216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1085AC4-D5D5-EB4C-BA06-6A220E8F03C8}"/>
              </a:ext>
            </a:extLst>
          </p:cNvPr>
          <p:cNvPicPr>
            <a:picLocks noChangeAspect="1"/>
          </p:cNvPicPr>
          <p:nvPr/>
        </p:nvPicPr>
        <p:blipFill>
          <a:blip r:embed="rId2"/>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86BD6EB2-D08C-CE4B-8465-4734F824B526}"/>
              </a:ext>
            </a:extLst>
          </p:cNvPr>
          <p:cNvSpPr>
            <a:spLocks noGrp="1"/>
          </p:cNvSpPr>
          <p:nvPr>
            <p:ph idx="1"/>
          </p:nvPr>
        </p:nvSpPr>
        <p:spPr>
          <a:xfrm>
            <a:off x="763657" y="1658883"/>
            <a:ext cx="10527034" cy="4800912"/>
          </a:xfrm>
        </p:spPr>
        <p:txBody>
          <a:bodyPr numCol="2"/>
          <a:lstStyle/>
          <a:p>
            <a:pPr marL="0" indent="0">
              <a:lnSpc>
                <a:spcPct val="100000"/>
              </a:lnSpc>
              <a:buNone/>
            </a:pPr>
            <a:r>
              <a:rPr lang="en-US" sz="1400" dirty="0">
                <a:latin typeface="+mn-lt"/>
              </a:rPr>
              <a:t>PROFESSION OF FAITH</a:t>
            </a:r>
          </a:p>
          <a:p>
            <a:pPr marL="0" indent="0">
              <a:lnSpc>
                <a:spcPct val="100000"/>
              </a:lnSpc>
              <a:buNone/>
            </a:pPr>
            <a:r>
              <a:rPr lang="en-US" sz="1400" b="0" dirty="0">
                <a:latin typeface="+mn-lt"/>
              </a:rPr>
              <a:t>Brothers and sisters, I ask you to profess together </a:t>
            </a:r>
            <a:br>
              <a:rPr lang="en-US" sz="1400" b="0" dirty="0">
                <a:latin typeface="+mn-lt"/>
              </a:rPr>
            </a:br>
            <a:r>
              <a:rPr lang="en-US" sz="1400" b="0" dirty="0">
                <a:latin typeface="+mn-lt"/>
              </a:rPr>
              <a:t>with these candidates the faith of the Church.</a:t>
            </a:r>
            <a:br>
              <a:rPr lang="en-US" sz="1400" b="0" dirty="0">
                <a:latin typeface="+mn-lt"/>
              </a:rPr>
            </a:br>
            <a:r>
              <a:rPr lang="en-US" sz="1400" b="0" dirty="0">
                <a:latin typeface="+mn-lt"/>
              </a:rPr>
              <a:t>Do you believe and trust in God the Father?</a:t>
            </a:r>
          </a:p>
          <a:p>
            <a:pPr marL="0" indent="0">
              <a:lnSpc>
                <a:spcPct val="100000"/>
              </a:lnSpc>
              <a:buNone/>
            </a:pPr>
            <a:r>
              <a:rPr lang="en-US" sz="1400" dirty="0">
                <a:latin typeface="+mn-lt"/>
              </a:rPr>
              <a:t>I believe in God, the Father almighty,</a:t>
            </a:r>
            <a:br>
              <a:rPr lang="en-US" sz="1400" dirty="0">
                <a:latin typeface="+mn-lt"/>
              </a:rPr>
            </a:br>
            <a:r>
              <a:rPr lang="en-US" sz="1400" dirty="0">
                <a:latin typeface="+mn-lt"/>
              </a:rPr>
              <a:t>creator of heaven and earth.</a:t>
            </a:r>
          </a:p>
          <a:p>
            <a:pPr marL="0" indent="0">
              <a:lnSpc>
                <a:spcPct val="100000"/>
              </a:lnSpc>
              <a:buNone/>
            </a:pPr>
            <a:endParaRPr lang="en-US" sz="1400" b="0" dirty="0">
              <a:latin typeface="+mn-lt"/>
            </a:endParaRPr>
          </a:p>
          <a:p>
            <a:pPr marL="0" indent="0">
              <a:lnSpc>
                <a:spcPct val="100000"/>
              </a:lnSpc>
              <a:buNone/>
            </a:pPr>
            <a:r>
              <a:rPr lang="en-US" sz="1400" b="0" dirty="0">
                <a:latin typeface="+mn-lt"/>
              </a:rPr>
              <a:t>Do you believe and trust in his Son Jesus Christ?</a:t>
            </a:r>
          </a:p>
          <a:p>
            <a:pPr marL="0" indent="0">
              <a:lnSpc>
                <a:spcPct val="100000"/>
              </a:lnSpc>
              <a:buNone/>
            </a:pPr>
            <a:r>
              <a:rPr lang="en-US" sz="1400" dirty="0">
                <a:latin typeface="+mn-lt"/>
              </a:rPr>
              <a:t>I believe in Jesus Christ, his only Son, our Lord,</a:t>
            </a:r>
            <a:br>
              <a:rPr lang="en-US" sz="1400" dirty="0">
                <a:latin typeface="+mn-lt"/>
              </a:rPr>
            </a:br>
            <a:r>
              <a:rPr lang="en-US" sz="1400" dirty="0">
                <a:latin typeface="+mn-lt"/>
              </a:rPr>
              <a:t>who was conceived by the Holy Spirit,</a:t>
            </a:r>
            <a:br>
              <a:rPr lang="en-US" sz="1400" dirty="0">
                <a:latin typeface="+mn-lt"/>
              </a:rPr>
            </a:br>
            <a:r>
              <a:rPr lang="en-US" sz="1400" dirty="0">
                <a:latin typeface="+mn-lt"/>
              </a:rPr>
              <a:t>born of the Virgin Mary,</a:t>
            </a:r>
            <a:br>
              <a:rPr lang="en-US" sz="1400" dirty="0">
                <a:latin typeface="+mn-lt"/>
              </a:rPr>
            </a:br>
            <a:r>
              <a:rPr lang="en-US" sz="1400" dirty="0">
                <a:latin typeface="+mn-lt"/>
              </a:rPr>
              <a:t>suffered under Pontius Pilate,</a:t>
            </a:r>
            <a:br>
              <a:rPr lang="en-US" sz="1400" dirty="0">
                <a:latin typeface="+mn-lt"/>
              </a:rPr>
            </a:br>
            <a:r>
              <a:rPr lang="en-US" sz="1400" dirty="0">
                <a:latin typeface="+mn-lt"/>
              </a:rPr>
              <a:t>was crucified, died, and was buried;</a:t>
            </a:r>
            <a:br>
              <a:rPr lang="en-US" sz="1400" dirty="0">
                <a:latin typeface="+mn-lt"/>
              </a:rPr>
            </a:br>
            <a:r>
              <a:rPr lang="en-US" sz="1400" dirty="0">
                <a:latin typeface="+mn-lt"/>
              </a:rPr>
              <a:t>he descended to the dead.</a:t>
            </a:r>
          </a:p>
          <a:p>
            <a:pPr marL="0" indent="0">
              <a:lnSpc>
                <a:spcPct val="100000"/>
              </a:lnSpc>
              <a:buNone/>
            </a:pPr>
            <a:r>
              <a:rPr lang="en-US" sz="1400" dirty="0">
                <a:latin typeface="+mn-lt"/>
              </a:rPr>
              <a:t>On the third day he rose again;</a:t>
            </a:r>
            <a:br>
              <a:rPr lang="en-US" sz="1400" dirty="0">
                <a:latin typeface="+mn-lt"/>
              </a:rPr>
            </a:br>
            <a:r>
              <a:rPr lang="en-US" sz="1400" dirty="0">
                <a:latin typeface="+mn-lt"/>
              </a:rPr>
              <a:t>he ascended into heaven,</a:t>
            </a:r>
            <a:br>
              <a:rPr lang="en-US" sz="1400" dirty="0">
                <a:latin typeface="+mn-lt"/>
              </a:rPr>
            </a:br>
            <a:r>
              <a:rPr lang="en-US" sz="1400" dirty="0">
                <a:latin typeface="+mn-lt"/>
              </a:rPr>
              <a:t>he is seated at the right hand of the Father,</a:t>
            </a:r>
            <a:br>
              <a:rPr lang="en-US" sz="1400" dirty="0">
                <a:latin typeface="+mn-lt"/>
              </a:rPr>
            </a:br>
            <a:r>
              <a:rPr lang="en-US" sz="1400" dirty="0">
                <a:latin typeface="+mn-lt"/>
              </a:rPr>
              <a:t>and he will come to judge the living and the dead.</a:t>
            </a:r>
          </a:p>
          <a:p>
            <a:pPr marL="0" indent="0">
              <a:lnSpc>
                <a:spcPct val="100000"/>
              </a:lnSpc>
              <a:buNone/>
            </a:pPr>
            <a:endParaRPr lang="en-US" sz="1400" b="0" dirty="0">
              <a:latin typeface="+mn-lt"/>
            </a:endParaRPr>
          </a:p>
          <a:p>
            <a:pPr marL="0" indent="0">
              <a:lnSpc>
                <a:spcPct val="100000"/>
              </a:lnSpc>
              <a:buNone/>
            </a:pPr>
            <a:r>
              <a:rPr lang="en-US" sz="1400" b="0" dirty="0">
                <a:latin typeface="+mn-lt"/>
              </a:rPr>
              <a:t>Do you believe and trust in the Holy Spirit?</a:t>
            </a:r>
          </a:p>
          <a:p>
            <a:pPr marL="0" indent="0">
              <a:lnSpc>
                <a:spcPct val="100000"/>
              </a:lnSpc>
              <a:buNone/>
            </a:pPr>
            <a:r>
              <a:rPr lang="en-US" sz="1400" dirty="0">
                <a:latin typeface="+mn-lt"/>
              </a:rPr>
              <a:t>I believe in the Holy Spirit,</a:t>
            </a:r>
            <a:br>
              <a:rPr lang="en-US" sz="1400" dirty="0">
                <a:latin typeface="+mn-lt"/>
              </a:rPr>
            </a:br>
            <a:r>
              <a:rPr lang="en-US" sz="1400" dirty="0">
                <a:latin typeface="+mn-lt"/>
              </a:rPr>
              <a:t>the holy catholic Church,</a:t>
            </a:r>
            <a:br>
              <a:rPr lang="en-US" sz="1400" dirty="0">
                <a:latin typeface="+mn-lt"/>
              </a:rPr>
            </a:br>
            <a:r>
              <a:rPr lang="en-US" sz="1400" dirty="0">
                <a:latin typeface="+mn-lt"/>
              </a:rPr>
              <a:t>the communion of saints,</a:t>
            </a:r>
            <a:br>
              <a:rPr lang="en-US" sz="1400" dirty="0">
                <a:latin typeface="+mn-lt"/>
              </a:rPr>
            </a:br>
            <a:r>
              <a:rPr lang="en-US" sz="1400" dirty="0">
                <a:latin typeface="+mn-lt"/>
              </a:rPr>
              <a:t>the forgiveness of sins,</a:t>
            </a:r>
            <a:br>
              <a:rPr lang="en-US" sz="1400" dirty="0">
                <a:latin typeface="+mn-lt"/>
              </a:rPr>
            </a:br>
            <a:r>
              <a:rPr lang="en-US" sz="1400" dirty="0">
                <a:latin typeface="+mn-lt"/>
              </a:rPr>
              <a:t>the resurrection of the body,</a:t>
            </a:r>
            <a:br>
              <a:rPr lang="en-US" sz="1400" dirty="0">
                <a:latin typeface="+mn-lt"/>
              </a:rPr>
            </a:br>
            <a:r>
              <a:rPr lang="en-US" sz="1400" dirty="0">
                <a:latin typeface="+mn-lt"/>
              </a:rPr>
              <a:t>and the life everlasting. Amen.</a:t>
            </a:r>
          </a:p>
        </p:txBody>
      </p:sp>
    </p:spTree>
    <p:extLst>
      <p:ext uri="{BB962C8B-B14F-4D97-AF65-F5344CB8AC3E}">
        <p14:creationId xmlns:p14="http://schemas.microsoft.com/office/powerpoint/2010/main" val="26340837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44ACFAC-6D81-C948-8DD2-5F528304F72D}"/>
              </a:ext>
            </a:extLst>
          </p:cNvPr>
          <p:cNvPicPr>
            <a:picLocks noChangeAspect="1"/>
          </p:cNvPicPr>
          <p:nvPr/>
        </p:nvPicPr>
        <p:blipFill>
          <a:blip r:embed="rId2"/>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86BD6EB2-D08C-CE4B-8465-4734F824B526}"/>
              </a:ext>
            </a:extLst>
          </p:cNvPr>
          <p:cNvSpPr>
            <a:spLocks noGrp="1"/>
          </p:cNvSpPr>
          <p:nvPr>
            <p:ph idx="1"/>
          </p:nvPr>
        </p:nvSpPr>
        <p:spPr>
          <a:xfrm>
            <a:off x="763657" y="1673631"/>
            <a:ext cx="10527034" cy="4800912"/>
          </a:xfrm>
        </p:spPr>
        <p:txBody>
          <a:bodyPr numCol="2"/>
          <a:lstStyle/>
          <a:p>
            <a:pPr marL="0" indent="0">
              <a:lnSpc>
                <a:spcPct val="100000"/>
              </a:lnSpc>
              <a:buNone/>
            </a:pPr>
            <a:r>
              <a:rPr lang="en-US" sz="1400" b="0" i="1" dirty="0">
                <a:latin typeface="+mn-lt"/>
              </a:rPr>
              <a:t>The bishop and the candidates gather at the place </a:t>
            </a:r>
            <a:br>
              <a:rPr lang="en-US" sz="1400" b="0" i="1" dirty="0">
                <a:latin typeface="+mn-lt"/>
              </a:rPr>
            </a:br>
            <a:r>
              <a:rPr lang="en-US" sz="1400" b="0" i="1" dirty="0">
                <a:latin typeface="+mn-lt"/>
              </a:rPr>
              <a:t>of confirmation whilst a song is sung</a:t>
            </a:r>
            <a:endParaRPr lang="en-US" sz="1400" b="0" dirty="0">
              <a:latin typeface="+mn-lt"/>
            </a:endParaRPr>
          </a:p>
          <a:p>
            <a:pPr marL="0" indent="0">
              <a:lnSpc>
                <a:spcPct val="100000"/>
              </a:lnSpc>
              <a:buNone/>
            </a:pPr>
            <a:r>
              <a:rPr lang="en-US" sz="1400" dirty="0">
                <a:latin typeface="+mn-lt"/>
              </a:rPr>
              <a:t>CONFIRMATION</a:t>
            </a:r>
          </a:p>
          <a:p>
            <a:pPr marL="0" indent="0">
              <a:lnSpc>
                <a:spcPct val="100000"/>
              </a:lnSpc>
              <a:buNone/>
            </a:pPr>
            <a:r>
              <a:rPr lang="en-US" sz="1400" b="0" i="1" dirty="0">
                <a:latin typeface="+mn-lt"/>
              </a:rPr>
              <a:t>The bishop stands before those who are to </a:t>
            </a:r>
            <a:br>
              <a:rPr lang="en-US" sz="1400" b="0" i="1" dirty="0">
                <a:latin typeface="+mn-lt"/>
              </a:rPr>
            </a:br>
            <a:r>
              <a:rPr lang="en-US" sz="1400" b="0" i="1" dirty="0">
                <a:latin typeface="+mn-lt"/>
              </a:rPr>
              <a:t>be confirmed, and says:</a:t>
            </a:r>
          </a:p>
          <a:p>
            <a:pPr marL="0" indent="0">
              <a:lnSpc>
                <a:spcPct val="100000"/>
              </a:lnSpc>
              <a:buNone/>
            </a:pPr>
            <a:r>
              <a:rPr lang="en-US" sz="1400" b="0" dirty="0">
                <a:latin typeface="+mn-lt"/>
              </a:rPr>
              <a:t>Our help is in the name of the Lord</a:t>
            </a:r>
            <a:br>
              <a:rPr lang="en-US" sz="1400" b="0" dirty="0">
                <a:latin typeface="+mn-lt"/>
              </a:rPr>
            </a:br>
            <a:r>
              <a:rPr lang="en-US" sz="1400" b="0" dirty="0">
                <a:latin typeface="+mn-lt"/>
              </a:rPr>
              <a:t>who has made heaven and earth. </a:t>
            </a:r>
            <a:br>
              <a:rPr lang="en-US" sz="1400" b="0" dirty="0">
                <a:latin typeface="+mn-lt"/>
              </a:rPr>
            </a:br>
            <a:r>
              <a:rPr lang="en-US" sz="1400" b="0" dirty="0">
                <a:latin typeface="+mn-lt"/>
              </a:rPr>
              <a:t>Blessed be the name of the Lord</a:t>
            </a:r>
            <a:br>
              <a:rPr lang="en-US" sz="1400" b="0" dirty="0">
                <a:latin typeface="+mn-lt"/>
              </a:rPr>
            </a:br>
            <a:r>
              <a:rPr lang="en-US" sz="1400" b="0" dirty="0">
                <a:latin typeface="+mn-lt"/>
              </a:rPr>
              <a:t>now and for ever. Amen.</a:t>
            </a:r>
          </a:p>
          <a:p>
            <a:pPr marL="0" indent="0">
              <a:lnSpc>
                <a:spcPct val="100000"/>
              </a:lnSpc>
              <a:buNone/>
            </a:pPr>
            <a:r>
              <a:rPr lang="en-US" sz="1400" b="0" dirty="0">
                <a:latin typeface="+mn-lt"/>
              </a:rPr>
              <a:t> </a:t>
            </a:r>
          </a:p>
          <a:p>
            <a:pPr marL="0" indent="0">
              <a:lnSpc>
                <a:spcPct val="100000"/>
              </a:lnSpc>
              <a:buNone/>
            </a:pPr>
            <a:r>
              <a:rPr lang="en-US" sz="1400" b="0" i="1" dirty="0">
                <a:latin typeface="+mn-lt"/>
              </a:rPr>
              <a:t>The bishop extends their hands towards those to </a:t>
            </a:r>
            <a:br>
              <a:rPr lang="en-US" sz="1400" b="0" i="1" dirty="0">
                <a:latin typeface="+mn-lt"/>
              </a:rPr>
            </a:br>
            <a:r>
              <a:rPr lang="en-US" sz="1400" b="0" i="1" dirty="0">
                <a:latin typeface="+mn-lt"/>
              </a:rPr>
              <a:t>be confirmed and says:</a:t>
            </a:r>
          </a:p>
          <a:p>
            <a:pPr marL="0" indent="0">
              <a:lnSpc>
                <a:spcPct val="100000"/>
              </a:lnSpc>
              <a:buNone/>
            </a:pPr>
            <a:r>
              <a:rPr lang="en-US" sz="1400" b="0" dirty="0">
                <a:latin typeface="+mn-lt"/>
              </a:rPr>
              <a:t>Almighty and ever-living God,</a:t>
            </a:r>
            <a:br>
              <a:rPr lang="en-US" sz="1400" b="0" dirty="0">
                <a:latin typeface="+mn-lt"/>
              </a:rPr>
            </a:br>
            <a:r>
              <a:rPr lang="en-US" sz="1400" b="0" dirty="0">
                <a:latin typeface="+mn-lt"/>
              </a:rPr>
              <a:t>you have given these your servants new birth</a:t>
            </a:r>
            <a:br>
              <a:rPr lang="en-US" sz="1400" b="0" dirty="0">
                <a:latin typeface="+mn-lt"/>
              </a:rPr>
            </a:br>
            <a:r>
              <a:rPr lang="en-US" sz="1400" b="0" dirty="0">
                <a:latin typeface="+mn-lt"/>
              </a:rPr>
              <a:t>in baptism by water and the Spirit,</a:t>
            </a:r>
            <a:br>
              <a:rPr lang="en-US" sz="1400" b="0" dirty="0">
                <a:latin typeface="+mn-lt"/>
              </a:rPr>
            </a:br>
            <a:r>
              <a:rPr lang="en-US" sz="1400" b="0" dirty="0">
                <a:latin typeface="+mn-lt"/>
              </a:rPr>
              <a:t>and have forgiven them all their sins.</a:t>
            </a:r>
          </a:p>
          <a:p>
            <a:pPr marL="0" indent="0">
              <a:lnSpc>
                <a:spcPct val="100000"/>
              </a:lnSpc>
              <a:buNone/>
            </a:pPr>
            <a:endParaRPr lang="en-US" sz="1400" b="0" dirty="0">
              <a:latin typeface="+mn-lt"/>
            </a:endParaRPr>
          </a:p>
          <a:p>
            <a:pPr marL="0" indent="0">
              <a:lnSpc>
                <a:spcPct val="100000"/>
              </a:lnSpc>
              <a:buNone/>
            </a:pPr>
            <a:r>
              <a:rPr lang="en-US" sz="1400" b="0" dirty="0">
                <a:latin typeface="+mn-lt"/>
              </a:rPr>
              <a:t>Let your Holy Spirit rest upon them:</a:t>
            </a:r>
            <a:br>
              <a:rPr lang="en-US" sz="1400" b="0" dirty="0">
                <a:latin typeface="+mn-lt"/>
              </a:rPr>
            </a:br>
            <a:r>
              <a:rPr lang="en-US" sz="1400" b="0" dirty="0">
                <a:latin typeface="+mn-lt"/>
              </a:rPr>
              <a:t>the Spirit of wisdom and understanding;</a:t>
            </a:r>
            <a:br>
              <a:rPr lang="en-US" sz="1400" b="0" dirty="0">
                <a:latin typeface="+mn-lt"/>
              </a:rPr>
            </a:br>
            <a:r>
              <a:rPr lang="en-US" sz="1400" b="0" dirty="0">
                <a:latin typeface="+mn-lt"/>
              </a:rPr>
              <a:t>the Spirit of counsel and inward strength;</a:t>
            </a:r>
            <a:br>
              <a:rPr lang="en-US" sz="1400" b="0" dirty="0">
                <a:latin typeface="+mn-lt"/>
              </a:rPr>
            </a:br>
            <a:r>
              <a:rPr lang="en-US" sz="1400" b="0" dirty="0">
                <a:latin typeface="+mn-lt"/>
              </a:rPr>
              <a:t>the Spirit of knowledge and true godliness;</a:t>
            </a:r>
            <a:br>
              <a:rPr lang="en-US" sz="1400" b="0" dirty="0">
                <a:latin typeface="+mn-lt"/>
              </a:rPr>
            </a:br>
            <a:r>
              <a:rPr lang="en-US" sz="1400" b="0" dirty="0">
                <a:latin typeface="+mn-lt"/>
              </a:rPr>
              <a:t>and let their delight be in the fear of the Lord. </a:t>
            </a:r>
          </a:p>
          <a:p>
            <a:pPr marL="0" indent="0">
              <a:lnSpc>
                <a:spcPct val="100000"/>
              </a:lnSpc>
              <a:buNone/>
            </a:pPr>
            <a:r>
              <a:rPr lang="en-US" sz="1400" dirty="0">
                <a:latin typeface="+mn-lt"/>
              </a:rPr>
              <a:t>Amen.</a:t>
            </a:r>
          </a:p>
          <a:p>
            <a:pPr marL="0" indent="0">
              <a:lnSpc>
                <a:spcPct val="100000"/>
              </a:lnSpc>
              <a:buNone/>
            </a:pPr>
            <a:endParaRPr lang="en-US" sz="1400" b="0" dirty="0">
              <a:latin typeface="+mn-lt"/>
            </a:endParaRPr>
          </a:p>
          <a:p>
            <a:pPr marL="0" indent="0">
              <a:lnSpc>
                <a:spcPct val="100000"/>
              </a:lnSpc>
              <a:buNone/>
            </a:pPr>
            <a:r>
              <a:rPr lang="en-US" sz="1400" b="0" i="1" dirty="0">
                <a:latin typeface="+mn-lt"/>
              </a:rPr>
              <a:t>The bishop addresses each candidate by name</a:t>
            </a:r>
          </a:p>
          <a:p>
            <a:pPr marL="0" indent="0">
              <a:lnSpc>
                <a:spcPct val="100000"/>
              </a:lnSpc>
              <a:buNone/>
            </a:pPr>
            <a:r>
              <a:rPr lang="en-US" sz="1400" b="0" dirty="0">
                <a:latin typeface="+mn-lt"/>
              </a:rPr>
              <a:t>God has called you by name and made you his own.</a:t>
            </a:r>
          </a:p>
          <a:p>
            <a:pPr marL="0" indent="0">
              <a:lnSpc>
                <a:spcPct val="100000"/>
              </a:lnSpc>
              <a:buNone/>
            </a:pPr>
            <a:r>
              <a:rPr lang="en-US" sz="1400" b="0" i="1" dirty="0">
                <a:latin typeface="+mn-lt"/>
              </a:rPr>
              <a:t>He then lays his hand on the head of each, saying</a:t>
            </a:r>
          </a:p>
          <a:p>
            <a:pPr marL="0" indent="0">
              <a:lnSpc>
                <a:spcPct val="100000"/>
              </a:lnSpc>
              <a:buNone/>
            </a:pPr>
            <a:r>
              <a:rPr lang="en-US" sz="1400" b="0" dirty="0">
                <a:latin typeface="+mn-lt"/>
              </a:rPr>
              <a:t>“Confirm, O Lord, your servant, with your Holy Spirit.”</a:t>
            </a:r>
          </a:p>
          <a:p>
            <a:pPr marL="0" indent="0">
              <a:lnSpc>
                <a:spcPct val="100000"/>
              </a:lnSpc>
              <a:buNone/>
            </a:pPr>
            <a:r>
              <a:rPr lang="en-US" sz="1400" dirty="0">
                <a:latin typeface="+mn-lt"/>
              </a:rPr>
              <a:t>Amen.</a:t>
            </a:r>
          </a:p>
        </p:txBody>
      </p:sp>
    </p:spTree>
    <p:extLst>
      <p:ext uri="{BB962C8B-B14F-4D97-AF65-F5344CB8AC3E}">
        <p14:creationId xmlns:p14="http://schemas.microsoft.com/office/powerpoint/2010/main" val="23503200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9E7A867-D833-2B43-B997-F61CFD09AA2C}"/>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8927281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622E197-64A7-4E48-9B09-B4B55DD70704}"/>
              </a:ext>
            </a:extLst>
          </p:cNvPr>
          <p:cNvPicPr>
            <a:picLocks noChangeAspect="1"/>
          </p:cNvPicPr>
          <p:nvPr/>
        </p:nvPicPr>
        <p:blipFill>
          <a:blip r:embed="rId2"/>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D4DEF45D-7735-AD4E-981F-39A21920DAD3}"/>
              </a:ext>
            </a:extLst>
          </p:cNvPr>
          <p:cNvSpPr>
            <a:spLocks noGrp="1"/>
          </p:cNvSpPr>
          <p:nvPr>
            <p:ph idx="1"/>
          </p:nvPr>
        </p:nvSpPr>
        <p:spPr/>
        <p:txBody>
          <a:bodyPr/>
          <a:lstStyle/>
          <a:p>
            <a:pPr marL="0" indent="0">
              <a:buNone/>
            </a:pPr>
            <a:r>
              <a:rPr lang="en-US" sz="2400" b="0" dirty="0">
                <a:latin typeface="+mj-lt"/>
              </a:rPr>
              <a:t>You have completed Confirmed!</a:t>
            </a:r>
          </a:p>
          <a:p>
            <a:pPr marL="0" indent="0">
              <a:buNone/>
            </a:pPr>
            <a:endParaRPr lang="en-US" sz="2400" b="0" dirty="0">
              <a:latin typeface="+mj-lt"/>
            </a:endParaRPr>
          </a:p>
          <a:p>
            <a:pPr marL="0" indent="0">
              <a:buNone/>
            </a:pPr>
            <a:r>
              <a:rPr lang="en-US" sz="2400" b="0" dirty="0">
                <a:latin typeface="+mj-lt"/>
              </a:rPr>
              <a:t>We’ll celebrate with you at the Confirmation Service on [insert date]</a:t>
            </a:r>
          </a:p>
          <a:p>
            <a:pPr marL="0" indent="0">
              <a:buNone/>
            </a:pPr>
            <a:endParaRPr lang="en-US" sz="2400" b="0" dirty="0">
              <a:latin typeface="+mj-lt"/>
            </a:endParaRPr>
          </a:p>
          <a:p>
            <a:pPr marL="0" indent="0">
              <a:buNone/>
            </a:pPr>
            <a:r>
              <a:rPr lang="en-US" sz="2400" b="0" dirty="0">
                <a:latin typeface="+mj-lt"/>
              </a:rPr>
              <a:t>But this is not the end – keep growing, trying out new disciplines and checking in with each other on this journey of faith.</a:t>
            </a:r>
          </a:p>
        </p:txBody>
      </p:sp>
    </p:spTree>
    <p:extLst>
      <p:ext uri="{BB962C8B-B14F-4D97-AF65-F5344CB8AC3E}">
        <p14:creationId xmlns:p14="http://schemas.microsoft.com/office/powerpoint/2010/main" val="221938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64238B8-40D9-E444-AC5B-1BBE8540E24D}"/>
              </a:ext>
            </a:extLst>
          </p:cNvPr>
          <p:cNvPicPr>
            <a:picLocks noChangeAspect="1"/>
          </p:cNvPicPr>
          <p:nvPr/>
        </p:nvPicPr>
        <p:blipFill>
          <a:blip r:embed="rId2"/>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D4DEF45D-7735-AD4E-981F-39A21920DAD3}"/>
              </a:ext>
            </a:extLst>
          </p:cNvPr>
          <p:cNvSpPr>
            <a:spLocks noGrp="1"/>
          </p:cNvSpPr>
          <p:nvPr>
            <p:ph idx="1"/>
          </p:nvPr>
        </p:nvSpPr>
        <p:spPr/>
        <p:txBody>
          <a:bodyPr/>
          <a:lstStyle/>
          <a:p>
            <a:pPr marL="0" indent="0">
              <a:buNone/>
            </a:pPr>
            <a:r>
              <a:rPr lang="en-US" sz="2400" dirty="0">
                <a:latin typeface="+mj-lt"/>
              </a:rPr>
              <a:t>To attend at least three of the four sessions to ‘graduate’</a:t>
            </a:r>
          </a:p>
          <a:p>
            <a:pPr marL="0" indent="0">
              <a:buNone/>
            </a:pPr>
            <a:r>
              <a:rPr lang="en-US" sz="2400" dirty="0">
                <a:latin typeface="+mj-lt"/>
              </a:rPr>
              <a:t>To be open, kind and a good listener </a:t>
            </a:r>
          </a:p>
          <a:p>
            <a:pPr marL="0" indent="0">
              <a:buNone/>
            </a:pPr>
            <a:r>
              <a:rPr lang="en-US" sz="2400" dirty="0">
                <a:latin typeface="+mj-lt"/>
              </a:rPr>
              <a:t>To complete at least half the disciplines</a:t>
            </a:r>
          </a:p>
          <a:p>
            <a:pPr marL="0" indent="0">
              <a:buNone/>
            </a:pPr>
            <a:r>
              <a:rPr lang="en-US" sz="2400" dirty="0">
                <a:latin typeface="+mj-lt"/>
              </a:rPr>
              <a:t>To be open to God speaking to you</a:t>
            </a:r>
          </a:p>
          <a:p>
            <a:pPr marL="0" indent="0">
              <a:buNone/>
            </a:pPr>
            <a:r>
              <a:rPr lang="en-US" sz="2400" dirty="0">
                <a:latin typeface="+mj-lt"/>
              </a:rPr>
              <a:t>To desire to grow, contribute and explore your faith</a:t>
            </a:r>
          </a:p>
          <a:p>
            <a:pPr marL="0" indent="0">
              <a:buNone/>
            </a:pPr>
            <a:endParaRPr lang="en-US" sz="2400" dirty="0">
              <a:latin typeface="+mj-lt"/>
            </a:endParaRPr>
          </a:p>
        </p:txBody>
      </p:sp>
    </p:spTree>
    <p:extLst>
      <p:ext uri="{BB962C8B-B14F-4D97-AF65-F5344CB8AC3E}">
        <p14:creationId xmlns:p14="http://schemas.microsoft.com/office/powerpoint/2010/main" val="400617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B24670AC-4394-8D42-BBDE-AEDAEB51492C}"/>
              </a:ext>
            </a:extLst>
          </p:cNvPr>
          <p:cNvPicPr>
            <a:picLocks noChangeAspect="1"/>
          </p:cNvPicPr>
          <p:nvPr/>
        </p:nvPicPr>
        <p:blipFill>
          <a:blip r:embed="rId2"/>
          <a:stretch>
            <a:fillRect/>
          </a:stretch>
        </p:blipFill>
        <p:spPr>
          <a:xfrm>
            <a:off x="0" y="0"/>
            <a:ext cx="12192000" cy="6858000"/>
          </a:xfrm>
          <a:prstGeom prst="rect">
            <a:avLst/>
          </a:prstGeom>
        </p:spPr>
      </p:pic>
      <p:sp>
        <p:nvSpPr>
          <p:cNvPr id="7" name="Content Placeholder 6">
            <a:extLst>
              <a:ext uri="{FF2B5EF4-FFF2-40B4-BE49-F238E27FC236}">
                <a16:creationId xmlns:a16="http://schemas.microsoft.com/office/drawing/2014/main" id="{B71D9618-80CA-414D-BBAE-ECBB08EA30E6}"/>
              </a:ext>
            </a:extLst>
          </p:cNvPr>
          <p:cNvSpPr>
            <a:spLocks noGrp="1"/>
          </p:cNvSpPr>
          <p:nvPr>
            <p:ph idx="1"/>
          </p:nvPr>
        </p:nvSpPr>
        <p:spPr>
          <a:xfrm>
            <a:off x="949187" y="1961321"/>
            <a:ext cx="4696239" cy="795131"/>
          </a:xfrm>
        </p:spPr>
        <p:txBody>
          <a:bodyPr/>
          <a:lstStyle/>
          <a:p>
            <a:pPr marL="0" indent="0">
              <a:lnSpc>
                <a:spcPct val="100000"/>
              </a:lnSpc>
              <a:buNone/>
            </a:pPr>
            <a:r>
              <a:rPr lang="en-US" sz="2000" b="1" dirty="0">
                <a:latin typeface="+mn-lt"/>
              </a:rPr>
              <a:t>Session One: Why Confirmation?</a:t>
            </a:r>
          </a:p>
          <a:p>
            <a:pPr marL="0" indent="0">
              <a:lnSpc>
                <a:spcPct val="100000"/>
              </a:lnSpc>
              <a:buNone/>
            </a:pPr>
            <a:r>
              <a:rPr lang="en-US" sz="2000" b="0" dirty="0">
                <a:latin typeface="+mn-lt"/>
              </a:rPr>
              <a:t>Exploring the discipline process</a:t>
            </a:r>
          </a:p>
        </p:txBody>
      </p:sp>
      <p:sp>
        <p:nvSpPr>
          <p:cNvPr id="12" name="Content Placeholder 6">
            <a:extLst>
              <a:ext uri="{FF2B5EF4-FFF2-40B4-BE49-F238E27FC236}">
                <a16:creationId xmlns:a16="http://schemas.microsoft.com/office/drawing/2014/main" id="{995ADC6E-650B-6241-B2B8-77F81347A14C}"/>
              </a:ext>
            </a:extLst>
          </p:cNvPr>
          <p:cNvSpPr txBox="1">
            <a:spLocks/>
          </p:cNvSpPr>
          <p:nvPr/>
        </p:nvSpPr>
        <p:spPr>
          <a:xfrm>
            <a:off x="6096000" y="3031434"/>
            <a:ext cx="4696239" cy="79513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1" i="0" kern="1200">
                <a:solidFill>
                  <a:schemeClr val="bg1"/>
                </a:solidFill>
                <a:latin typeface="Avenir Heavy" panose="02000503020000020003"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1" i="0" kern="1200">
                <a:solidFill>
                  <a:schemeClr val="bg1"/>
                </a:solidFill>
                <a:latin typeface="Avenir Heavy" panose="02000503020000020003"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1" i="0" kern="1200">
                <a:solidFill>
                  <a:schemeClr val="bg1"/>
                </a:solidFill>
                <a:latin typeface="Avenir Heavy" panose="02000503020000020003"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1" i="0" kern="1200">
                <a:solidFill>
                  <a:schemeClr val="bg1"/>
                </a:solidFill>
                <a:latin typeface="Avenir Heavy" panose="02000503020000020003"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b="1" i="0" kern="1200">
                <a:solidFill>
                  <a:schemeClr val="bg1"/>
                </a:solidFill>
                <a:latin typeface="Avenir Heavy" panose="02000503020000020003"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2000" dirty="0">
                <a:latin typeface="+mn-lt"/>
              </a:rPr>
              <a:t>Session Two: Stories of Faith</a:t>
            </a:r>
          </a:p>
          <a:p>
            <a:pPr marL="0" indent="0">
              <a:lnSpc>
                <a:spcPct val="100000"/>
              </a:lnSpc>
              <a:buFont typeface="Arial" panose="020B0604020202020204" pitchFamily="34" charset="0"/>
              <a:buNone/>
            </a:pPr>
            <a:r>
              <a:rPr lang="en-US" sz="2000" b="0" dirty="0">
                <a:latin typeface="+mn-lt"/>
              </a:rPr>
              <a:t>Examine:        Bible Study        Prayer</a:t>
            </a:r>
          </a:p>
        </p:txBody>
      </p:sp>
      <p:sp>
        <p:nvSpPr>
          <p:cNvPr id="13" name="Content Placeholder 6">
            <a:extLst>
              <a:ext uri="{FF2B5EF4-FFF2-40B4-BE49-F238E27FC236}">
                <a16:creationId xmlns:a16="http://schemas.microsoft.com/office/drawing/2014/main" id="{EF44E7B7-EAED-404D-9FCC-90B9B8829A5B}"/>
              </a:ext>
            </a:extLst>
          </p:cNvPr>
          <p:cNvSpPr txBox="1">
            <a:spLocks/>
          </p:cNvSpPr>
          <p:nvPr/>
        </p:nvSpPr>
        <p:spPr>
          <a:xfrm>
            <a:off x="1967948" y="4202594"/>
            <a:ext cx="4696239" cy="79513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1" i="0" kern="1200">
                <a:solidFill>
                  <a:schemeClr val="bg1"/>
                </a:solidFill>
                <a:latin typeface="Avenir Heavy" panose="02000503020000020003"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1" i="0" kern="1200">
                <a:solidFill>
                  <a:schemeClr val="bg1"/>
                </a:solidFill>
                <a:latin typeface="Avenir Heavy" panose="02000503020000020003"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1" i="0" kern="1200">
                <a:solidFill>
                  <a:schemeClr val="bg1"/>
                </a:solidFill>
                <a:latin typeface="Avenir Heavy" panose="02000503020000020003"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1" i="0" kern="1200">
                <a:solidFill>
                  <a:schemeClr val="bg1"/>
                </a:solidFill>
                <a:latin typeface="Avenir Heavy" panose="02000503020000020003"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b="1" i="0" kern="1200">
                <a:solidFill>
                  <a:schemeClr val="bg1"/>
                </a:solidFill>
                <a:latin typeface="Avenir Heavy" panose="02000503020000020003"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2000" dirty="0">
                <a:latin typeface="+mn-lt"/>
              </a:rPr>
              <a:t>Session Three: Faith for Life</a:t>
            </a:r>
          </a:p>
          <a:p>
            <a:pPr marL="0" indent="0">
              <a:lnSpc>
                <a:spcPct val="100000"/>
              </a:lnSpc>
              <a:buFont typeface="Arial" panose="020B0604020202020204" pitchFamily="34" charset="0"/>
              <a:buNone/>
            </a:pPr>
            <a:r>
              <a:rPr lang="en-US" sz="2000" b="0" dirty="0">
                <a:latin typeface="+mn-lt"/>
              </a:rPr>
              <a:t>Examine:        Adventure        Service</a:t>
            </a:r>
          </a:p>
        </p:txBody>
      </p:sp>
      <p:sp>
        <p:nvSpPr>
          <p:cNvPr id="14" name="Content Placeholder 6">
            <a:extLst>
              <a:ext uri="{FF2B5EF4-FFF2-40B4-BE49-F238E27FC236}">
                <a16:creationId xmlns:a16="http://schemas.microsoft.com/office/drawing/2014/main" id="{CC36368D-EFB7-4048-8B64-DEB755EC039B}"/>
              </a:ext>
            </a:extLst>
          </p:cNvPr>
          <p:cNvSpPr txBox="1">
            <a:spLocks/>
          </p:cNvSpPr>
          <p:nvPr/>
        </p:nvSpPr>
        <p:spPr>
          <a:xfrm>
            <a:off x="6597927" y="4944717"/>
            <a:ext cx="5130248" cy="79513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1" i="0" kern="1200">
                <a:solidFill>
                  <a:schemeClr val="bg1"/>
                </a:solidFill>
                <a:latin typeface="Avenir Heavy" panose="02000503020000020003"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1" i="0" kern="1200">
                <a:solidFill>
                  <a:schemeClr val="bg1"/>
                </a:solidFill>
                <a:latin typeface="Avenir Heavy" panose="02000503020000020003"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1" i="0" kern="1200">
                <a:solidFill>
                  <a:schemeClr val="bg1"/>
                </a:solidFill>
                <a:latin typeface="Avenir Heavy" panose="02000503020000020003"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1" i="0" kern="1200">
                <a:solidFill>
                  <a:schemeClr val="bg1"/>
                </a:solidFill>
                <a:latin typeface="Avenir Heavy" panose="02000503020000020003"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b="1" i="0" kern="1200">
                <a:solidFill>
                  <a:schemeClr val="bg1"/>
                </a:solidFill>
                <a:latin typeface="Avenir Heavy" panose="02000503020000020003"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2000" dirty="0">
                <a:latin typeface="+mn-lt"/>
              </a:rPr>
              <a:t>Session Four: The Journey From Here</a:t>
            </a:r>
          </a:p>
          <a:p>
            <a:pPr marL="0" indent="0">
              <a:lnSpc>
                <a:spcPct val="100000"/>
              </a:lnSpc>
              <a:buFont typeface="Arial" panose="020B0604020202020204" pitchFamily="34" charset="0"/>
              <a:buNone/>
            </a:pPr>
            <a:r>
              <a:rPr lang="en-US" sz="2000" b="0" dirty="0">
                <a:latin typeface="+mn-lt"/>
              </a:rPr>
              <a:t>Examine:        Share       Disconnect</a:t>
            </a:r>
          </a:p>
        </p:txBody>
      </p:sp>
      <p:pic>
        <p:nvPicPr>
          <p:cNvPr id="16" name="Picture 15">
            <a:extLst>
              <a:ext uri="{FF2B5EF4-FFF2-40B4-BE49-F238E27FC236}">
                <a16:creationId xmlns:a16="http://schemas.microsoft.com/office/drawing/2014/main" id="{9C7A2F01-F2BC-9048-9B66-D0E85905E0E6}"/>
              </a:ext>
            </a:extLst>
          </p:cNvPr>
          <p:cNvPicPr>
            <a:picLocks noChangeAspect="1"/>
          </p:cNvPicPr>
          <p:nvPr/>
        </p:nvPicPr>
        <p:blipFill>
          <a:blip r:embed="rId3"/>
          <a:stretch>
            <a:fillRect/>
          </a:stretch>
        </p:blipFill>
        <p:spPr>
          <a:xfrm>
            <a:off x="7384260" y="3532646"/>
            <a:ext cx="288000" cy="288000"/>
          </a:xfrm>
          <a:prstGeom prst="rect">
            <a:avLst/>
          </a:prstGeom>
        </p:spPr>
      </p:pic>
      <p:pic>
        <p:nvPicPr>
          <p:cNvPr id="18" name="Picture 17">
            <a:extLst>
              <a:ext uri="{FF2B5EF4-FFF2-40B4-BE49-F238E27FC236}">
                <a16:creationId xmlns:a16="http://schemas.microsoft.com/office/drawing/2014/main" id="{FC52E33F-D710-2F43-922B-F0028ED7D559}"/>
              </a:ext>
            </a:extLst>
          </p:cNvPr>
          <p:cNvPicPr>
            <a:picLocks noChangeAspect="1"/>
          </p:cNvPicPr>
          <p:nvPr/>
        </p:nvPicPr>
        <p:blipFill>
          <a:blip r:embed="rId4"/>
          <a:stretch>
            <a:fillRect/>
          </a:stretch>
        </p:blipFill>
        <p:spPr>
          <a:xfrm>
            <a:off x="9208603" y="3532646"/>
            <a:ext cx="288000" cy="288000"/>
          </a:xfrm>
          <a:prstGeom prst="rect">
            <a:avLst/>
          </a:prstGeom>
        </p:spPr>
      </p:pic>
      <p:pic>
        <p:nvPicPr>
          <p:cNvPr id="20" name="Picture 19">
            <a:extLst>
              <a:ext uri="{FF2B5EF4-FFF2-40B4-BE49-F238E27FC236}">
                <a16:creationId xmlns:a16="http://schemas.microsoft.com/office/drawing/2014/main" id="{3EAC62DF-43BE-6643-AD1C-693D56449CC6}"/>
              </a:ext>
            </a:extLst>
          </p:cNvPr>
          <p:cNvPicPr>
            <a:picLocks noChangeAspect="1"/>
          </p:cNvPicPr>
          <p:nvPr/>
        </p:nvPicPr>
        <p:blipFill>
          <a:blip r:embed="rId5"/>
          <a:stretch>
            <a:fillRect/>
          </a:stretch>
        </p:blipFill>
        <p:spPr>
          <a:xfrm>
            <a:off x="3267589" y="4705877"/>
            <a:ext cx="288000" cy="288000"/>
          </a:xfrm>
          <a:prstGeom prst="rect">
            <a:avLst/>
          </a:prstGeom>
        </p:spPr>
      </p:pic>
      <p:pic>
        <p:nvPicPr>
          <p:cNvPr id="22" name="Picture 21">
            <a:extLst>
              <a:ext uri="{FF2B5EF4-FFF2-40B4-BE49-F238E27FC236}">
                <a16:creationId xmlns:a16="http://schemas.microsoft.com/office/drawing/2014/main" id="{5658D2D3-4BD3-9D4E-8C2C-678F59628036}"/>
              </a:ext>
            </a:extLst>
          </p:cNvPr>
          <p:cNvPicPr>
            <a:picLocks noChangeAspect="1"/>
          </p:cNvPicPr>
          <p:nvPr/>
        </p:nvPicPr>
        <p:blipFill>
          <a:blip r:embed="rId6"/>
          <a:stretch>
            <a:fillRect/>
          </a:stretch>
        </p:blipFill>
        <p:spPr>
          <a:xfrm>
            <a:off x="4965888" y="4705877"/>
            <a:ext cx="288000" cy="288000"/>
          </a:xfrm>
          <a:prstGeom prst="rect">
            <a:avLst/>
          </a:prstGeom>
        </p:spPr>
      </p:pic>
      <p:pic>
        <p:nvPicPr>
          <p:cNvPr id="24" name="Picture 23">
            <a:extLst>
              <a:ext uri="{FF2B5EF4-FFF2-40B4-BE49-F238E27FC236}">
                <a16:creationId xmlns:a16="http://schemas.microsoft.com/office/drawing/2014/main" id="{F55862E1-6E8B-E04F-AB9E-9AED00270875}"/>
              </a:ext>
            </a:extLst>
          </p:cNvPr>
          <p:cNvPicPr>
            <a:picLocks noChangeAspect="1"/>
          </p:cNvPicPr>
          <p:nvPr/>
        </p:nvPicPr>
        <p:blipFill>
          <a:blip r:embed="rId7"/>
          <a:stretch>
            <a:fillRect/>
          </a:stretch>
        </p:blipFill>
        <p:spPr>
          <a:xfrm>
            <a:off x="7895021" y="5444794"/>
            <a:ext cx="288000" cy="288000"/>
          </a:xfrm>
          <a:prstGeom prst="rect">
            <a:avLst/>
          </a:prstGeom>
        </p:spPr>
      </p:pic>
      <p:pic>
        <p:nvPicPr>
          <p:cNvPr id="26" name="Picture 25">
            <a:extLst>
              <a:ext uri="{FF2B5EF4-FFF2-40B4-BE49-F238E27FC236}">
                <a16:creationId xmlns:a16="http://schemas.microsoft.com/office/drawing/2014/main" id="{9014260C-F2B9-6349-9018-751EE131F6F6}"/>
              </a:ext>
            </a:extLst>
          </p:cNvPr>
          <p:cNvPicPr>
            <a:picLocks noChangeAspect="1"/>
          </p:cNvPicPr>
          <p:nvPr/>
        </p:nvPicPr>
        <p:blipFill>
          <a:blip r:embed="rId8"/>
          <a:stretch>
            <a:fillRect/>
          </a:stretch>
        </p:blipFill>
        <p:spPr>
          <a:xfrm>
            <a:off x="8987510" y="5444794"/>
            <a:ext cx="288000" cy="288000"/>
          </a:xfrm>
          <a:prstGeom prst="rect">
            <a:avLst/>
          </a:prstGeom>
        </p:spPr>
      </p:pic>
    </p:spTree>
    <p:extLst>
      <p:ext uri="{BB962C8B-B14F-4D97-AF65-F5344CB8AC3E}">
        <p14:creationId xmlns:p14="http://schemas.microsoft.com/office/powerpoint/2010/main" val="32206890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F0C3AC9-860B-0D45-8F18-84FE19B8A9BE}"/>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0359280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A80339B-8958-F947-A17C-0B833781E718}"/>
              </a:ext>
            </a:extLst>
          </p:cNvPr>
          <p:cNvPicPr>
            <a:picLocks noChangeAspect="1"/>
          </p:cNvPicPr>
          <p:nvPr/>
        </p:nvPicPr>
        <p:blipFill>
          <a:blip r:embed="rId2"/>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F371AA58-21EC-444D-8F60-8213BDED0D06}"/>
              </a:ext>
            </a:extLst>
          </p:cNvPr>
          <p:cNvSpPr>
            <a:spLocks noGrp="1"/>
          </p:cNvSpPr>
          <p:nvPr>
            <p:ph idx="1"/>
          </p:nvPr>
        </p:nvSpPr>
        <p:spPr>
          <a:xfrm>
            <a:off x="665182" y="3137092"/>
            <a:ext cx="3245635" cy="2791541"/>
          </a:xfrm>
        </p:spPr>
        <p:txBody>
          <a:bodyPr/>
          <a:lstStyle/>
          <a:p>
            <a:pPr marL="0" indent="0" algn="ctr">
              <a:lnSpc>
                <a:spcPct val="100000"/>
              </a:lnSpc>
              <a:buNone/>
            </a:pPr>
            <a:r>
              <a:rPr lang="en-GB" sz="1800" dirty="0">
                <a:latin typeface="+mn-lt"/>
              </a:rPr>
              <a:t>Bible Study</a:t>
            </a:r>
          </a:p>
          <a:p>
            <a:pPr marL="0" indent="0" algn="ctr">
              <a:lnSpc>
                <a:spcPct val="100000"/>
              </a:lnSpc>
              <a:buNone/>
            </a:pPr>
            <a:r>
              <a:rPr lang="en-GB" sz="1600" b="0" dirty="0">
                <a:latin typeface="+mn-lt"/>
              </a:rPr>
              <a:t>God’s Word is powerful and brings life and truth to our daily lives. Commit to reading one book of the Bible over the course and write a short paragraph about what stood out to you in the scripture.</a:t>
            </a:r>
          </a:p>
          <a:p>
            <a:pPr marL="0" indent="0" algn="ctr">
              <a:lnSpc>
                <a:spcPct val="100000"/>
              </a:lnSpc>
              <a:buNone/>
            </a:pPr>
            <a:endParaRPr lang="en-US" sz="1600" b="0" dirty="0">
              <a:latin typeface="+mn-lt"/>
            </a:endParaRPr>
          </a:p>
        </p:txBody>
      </p:sp>
      <p:sp>
        <p:nvSpPr>
          <p:cNvPr id="6" name="Content Placeholder 2">
            <a:extLst>
              <a:ext uri="{FF2B5EF4-FFF2-40B4-BE49-F238E27FC236}">
                <a16:creationId xmlns:a16="http://schemas.microsoft.com/office/drawing/2014/main" id="{DE5D422E-A82B-4441-8B13-E65615E1353B}"/>
              </a:ext>
            </a:extLst>
          </p:cNvPr>
          <p:cNvSpPr txBox="1">
            <a:spLocks/>
          </p:cNvSpPr>
          <p:nvPr/>
        </p:nvSpPr>
        <p:spPr>
          <a:xfrm>
            <a:off x="4372535" y="3137092"/>
            <a:ext cx="3446929" cy="279154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1" i="0" kern="1200">
                <a:solidFill>
                  <a:schemeClr val="bg1"/>
                </a:solidFill>
                <a:latin typeface="Avenir Heavy" panose="02000503020000020003"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1" i="0" kern="1200">
                <a:solidFill>
                  <a:schemeClr val="bg1"/>
                </a:solidFill>
                <a:latin typeface="Avenir Heavy" panose="02000503020000020003"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1" i="0" kern="1200">
                <a:solidFill>
                  <a:schemeClr val="bg1"/>
                </a:solidFill>
                <a:latin typeface="Avenir Heavy" panose="02000503020000020003"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1" i="0" kern="1200">
                <a:solidFill>
                  <a:schemeClr val="bg1"/>
                </a:solidFill>
                <a:latin typeface="Avenir Heavy" panose="02000503020000020003"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b="1" i="0" kern="1200">
                <a:solidFill>
                  <a:schemeClr val="bg1"/>
                </a:solidFill>
                <a:latin typeface="Avenir Heavy" panose="02000503020000020003"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Font typeface="Arial" panose="020B0604020202020204" pitchFamily="34" charset="0"/>
              <a:buNone/>
            </a:pPr>
            <a:r>
              <a:rPr lang="en-GB" sz="1800" dirty="0">
                <a:latin typeface="+mn-lt"/>
              </a:rPr>
              <a:t>Adventure</a:t>
            </a:r>
          </a:p>
          <a:p>
            <a:pPr marL="0" indent="0" algn="ctr">
              <a:lnSpc>
                <a:spcPct val="100000"/>
              </a:lnSpc>
              <a:buNone/>
            </a:pPr>
            <a:r>
              <a:rPr lang="en-GB" sz="1600" b="0" dirty="0">
                <a:latin typeface="+mn-lt"/>
              </a:rPr>
              <a:t>Faith can really come alive when we’re somewhere new! Be adventurous and sign up for a Christian summer camp/festival</a:t>
            </a:r>
            <a:br>
              <a:rPr lang="en-GB" sz="1600" b="0" dirty="0">
                <a:latin typeface="+mn-lt"/>
              </a:rPr>
            </a:br>
            <a:r>
              <a:rPr lang="en-GB" sz="1600" b="0" dirty="0">
                <a:latin typeface="+mn-lt"/>
              </a:rPr>
              <a:t>(ask your leader for recommendations if you’re not going on one as a church).</a:t>
            </a:r>
          </a:p>
          <a:p>
            <a:pPr marL="0" indent="0" algn="ctr">
              <a:lnSpc>
                <a:spcPct val="100000"/>
              </a:lnSpc>
              <a:buFont typeface="Arial" panose="020B0604020202020204" pitchFamily="34" charset="0"/>
              <a:buNone/>
            </a:pPr>
            <a:endParaRPr lang="en-US" sz="1600" b="0" dirty="0">
              <a:latin typeface="+mn-lt"/>
            </a:endParaRPr>
          </a:p>
        </p:txBody>
      </p:sp>
      <p:sp>
        <p:nvSpPr>
          <p:cNvPr id="7" name="Content Placeholder 2">
            <a:extLst>
              <a:ext uri="{FF2B5EF4-FFF2-40B4-BE49-F238E27FC236}">
                <a16:creationId xmlns:a16="http://schemas.microsoft.com/office/drawing/2014/main" id="{858FABCC-EE1B-1A41-9BD1-E9D53591E3F3}"/>
              </a:ext>
            </a:extLst>
          </p:cNvPr>
          <p:cNvSpPr txBox="1">
            <a:spLocks/>
          </p:cNvSpPr>
          <p:nvPr/>
        </p:nvSpPr>
        <p:spPr>
          <a:xfrm>
            <a:off x="8238978" y="3137091"/>
            <a:ext cx="3324835" cy="279154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1" i="0" kern="1200">
                <a:solidFill>
                  <a:schemeClr val="bg1"/>
                </a:solidFill>
                <a:latin typeface="Avenir Heavy" panose="02000503020000020003"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1" i="0" kern="1200">
                <a:solidFill>
                  <a:schemeClr val="bg1"/>
                </a:solidFill>
                <a:latin typeface="Avenir Heavy" panose="02000503020000020003"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1" i="0" kern="1200">
                <a:solidFill>
                  <a:schemeClr val="bg1"/>
                </a:solidFill>
                <a:latin typeface="Avenir Heavy" panose="02000503020000020003"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1" i="0" kern="1200">
                <a:solidFill>
                  <a:schemeClr val="bg1"/>
                </a:solidFill>
                <a:latin typeface="Avenir Heavy" panose="02000503020000020003"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b="1" i="0" kern="1200">
                <a:solidFill>
                  <a:schemeClr val="bg1"/>
                </a:solidFill>
                <a:latin typeface="Avenir Heavy" panose="02000503020000020003"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Font typeface="Arial" panose="020B0604020202020204" pitchFamily="34" charset="0"/>
              <a:buNone/>
            </a:pPr>
            <a:r>
              <a:rPr lang="en-GB" sz="1800" dirty="0">
                <a:latin typeface="+mn-lt"/>
              </a:rPr>
              <a:t>Disconnect</a:t>
            </a:r>
          </a:p>
          <a:p>
            <a:pPr marL="0" indent="0" algn="ctr">
              <a:lnSpc>
                <a:spcPct val="100000"/>
              </a:lnSpc>
              <a:buNone/>
            </a:pPr>
            <a:r>
              <a:rPr lang="en-GB" sz="1600" b="0" dirty="0">
                <a:latin typeface="+mn-lt"/>
              </a:rPr>
              <a:t>Stillness and silence are rare to find these days. Complete one whole day without screen time: no TV / mobile / tablet / gaming / social media etc. and journal what you notice about ‘fasting’ these things.</a:t>
            </a:r>
            <a:endParaRPr lang="en-US" sz="1600" b="0" dirty="0">
              <a:latin typeface="+mn-lt"/>
            </a:endParaRPr>
          </a:p>
        </p:txBody>
      </p:sp>
    </p:spTree>
    <p:extLst>
      <p:ext uri="{BB962C8B-B14F-4D97-AF65-F5344CB8AC3E}">
        <p14:creationId xmlns:p14="http://schemas.microsoft.com/office/powerpoint/2010/main" val="15272998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DAC98C7-3258-1D4C-B9F8-FCCDA3E4BAAA}"/>
              </a:ext>
            </a:extLst>
          </p:cNvPr>
          <p:cNvPicPr>
            <a:picLocks noChangeAspect="1"/>
          </p:cNvPicPr>
          <p:nvPr/>
        </p:nvPicPr>
        <p:blipFill>
          <a:blip r:embed="rId2"/>
          <a:stretch>
            <a:fillRect/>
          </a:stretch>
        </p:blipFill>
        <p:spPr>
          <a:xfrm>
            <a:off x="0" y="0"/>
            <a:ext cx="12192000" cy="6858000"/>
          </a:xfrm>
          <a:prstGeom prst="rect">
            <a:avLst/>
          </a:prstGeom>
        </p:spPr>
      </p:pic>
      <p:sp>
        <p:nvSpPr>
          <p:cNvPr id="4" name="Content Placeholder 2">
            <a:extLst>
              <a:ext uri="{FF2B5EF4-FFF2-40B4-BE49-F238E27FC236}">
                <a16:creationId xmlns:a16="http://schemas.microsoft.com/office/drawing/2014/main" id="{18F1F156-7915-1F4D-B827-1F6667A3FCD0}"/>
              </a:ext>
            </a:extLst>
          </p:cNvPr>
          <p:cNvSpPr>
            <a:spLocks noGrp="1"/>
          </p:cNvSpPr>
          <p:nvPr>
            <p:ph idx="1"/>
          </p:nvPr>
        </p:nvSpPr>
        <p:spPr>
          <a:xfrm>
            <a:off x="665182" y="3137092"/>
            <a:ext cx="3245635" cy="3322703"/>
          </a:xfrm>
        </p:spPr>
        <p:txBody>
          <a:bodyPr/>
          <a:lstStyle/>
          <a:p>
            <a:pPr marL="0" indent="0" algn="ctr">
              <a:lnSpc>
                <a:spcPct val="100000"/>
              </a:lnSpc>
              <a:buNone/>
            </a:pPr>
            <a:r>
              <a:rPr lang="en-GB" sz="1800" dirty="0">
                <a:latin typeface="+mn-lt"/>
              </a:rPr>
              <a:t>Prayer</a:t>
            </a:r>
          </a:p>
          <a:p>
            <a:pPr marL="0" indent="0" algn="ctr">
              <a:lnSpc>
                <a:spcPct val="100000"/>
              </a:lnSpc>
              <a:buNone/>
            </a:pPr>
            <a:r>
              <a:rPr lang="en-GB" sz="1600" b="0" dirty="0">
                <a:latin typeface="+mn-lt"/>
              </a:rPr>
              <a:t>Prayer changes things. Think about a range of people, places and situations you’d like to pray for. Commit to praying for these things over the course. Keep a prayer journal to write down your prayers and see what happens.</a:t>
            </a:r>
            <a:endParaRPr lang="en-US" sz="1600" b="0" dirty="0">
              <a:latin typeface="+mn-lt"/>
            </a:endParaRPr>
          </a:p>
        </p:txBody>
      </p:sp>
      <p:sp>
        <p:nvSpPr>
          <p:cNvPr id="5" name="Content Placeholder 2">
            <a:extLst>
              <a:ext uri="{FF2B5EF4-FFF2-40B4-BE49-F238E27FC236}">
                <a16:creationId xmlns:a16="http://schemas.microsoft.com/office/drawing/2014/main" id="{4DB5AA39-499B-4549-A766-81E0013BA95B}"/>
              </a:ext>
            </a:extLst>
          </p:cNvPr>
          <p:cNvSpPr txBox="1">
            <a:spLocks/>
          </p:cNvSpPr>
          <p:nvPr/>
        </p:nvSpPr>
        <p:spPr>
          <a:xfrm>
            <a:off x="4104163" y="3137091"/>
            <a:ext cx="3983674" cy="332270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1" i="0" kern="1200">
                <a:solidFill>
                  <a:schemeClr val="bg1"/>
                </a:solidFill>
                <a:latin typeface="Avenir Heavy" panose="02000503020000020003"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1" i="0" kern="1200">
                <a:solidFill>
                  <a:schemeClr val="bg1"/>
                </a:solidFill>
                <a:latin typeface="Avenir Heavy" panose="02000503020000020003"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1" i="0" kern="1200">
                <a:solidFill>
                  <a:schemeClr val="bg1"/>
                </a:solidFill>
                <a:latin typeface="Avenir Heavy" panose="02000503020000020003"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1" i="0" kern="1200">
                <a:solidFill>
                  <a:schemeClr val="bg1"/>
                </a:solidFill>
                <a:latin typeface="Avenir Heavy" panose="02000503020000020003"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b="1" i="0" kern="1200">
                <a:solidFill>
                  <a:schemeClr val="bg1"/>
                </a:solidFill>
                <a:latin typeface="Avenir Heavy" panose="02000503020000020003"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Font typeface="Arial" panose="020B0604020202020204" pitchFamily="34" charset="0"/>
              <a:buNone/>
            </a:pPr>
            <a:r>
              <a:rPr lang="en-GB" sz="1800" dirty="0">
                <a:latin typeface="+mn-lt"/>
              </a:rPr>
              <a:t>Service</a:t>
            </a:r>
          </a:p>
          <a:p>
            <a:pPr marL="0" indent="0" algn="ctr">
              <a:lnSpc>
                <a:spcPct val="100000"/>
              </a:lnSpc>
              <a:buNone/>
            </a:pPr>
            <a:r>
              <a:rPr lang="en-GB" sz="1600" b="0" dirty="0">
                <a:latin typeface="+mn-lt"/>
              </a:rPr>
              <a:t>It is good to serve your church; it blesses others and ourselves in ways we can’t imagine. Choose one area at church that you would like to serve in for the next few weeks and get involved. It could be welcoming, serving drinks, stacking chairs, running creche or cleaning up after youth – anything!</a:t>
            </a:r>
            <a:endParaRPr lang="en-US" sz="1600" b="0" dirty="0">
              <a:latin typeface="+mn-lt"/>
            </a:endParaRPr>
          </a:p>
        </p:txBody>
      </p:sp>
      <p:sp>
        <p:nvSpPr>
          <p:cNvPr id="6" name="Content Placeholder 2">
            <a:extLst>
              <a:ext uri="{FF2B5EF4-FFF2-40B4-BE49-F238E27FC236}">
                <a16:creationId xmlns:a16="http://schemas.microsoft.com/office/drawing/2014/main" id="{0BCA38E8-BDEE-EC4C-BA14-16DE2D54BA3C}"/>
              </a:ext>
            </a:extLst>
          </p:cNvPr>
          <p:cNvSpPr txBox="1">
            <a:spLocks/>
          </p:cNvSpPr>
          <p:nvPr/>
        </p:nvSpPr>
        <p:spPr>
          <a:xfrm>
            <a:off x="8379658" y="3137091"/>
            <a:ext cx="3057379" cy="332270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1" i="0" kern="1200">
                <a:solidFill>
                  <a:schemeClr val="bg1"/>
                </a:solidFill>
                <a:latin typeface="Avenir Heavy" panose="02000503020000020003"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1" i="0" kern="1200">
                <a:solidFill>
                  <a:schemeClr val="bg1"/>
                </a:solidFill>
                <a:latin typeface="Avenir Heavy" panose="02000503020000020003"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1" i="0" kern="1200">
                <a:solidFill>
                  <a:schemeClr val="bg1"/>
                </a:solidFill>
                <a:latin typeface="Avenir Heavy" panose="02000503020000020003"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1" i="0" kern="1200">
                <a:solidFill>
                  <a:schemeClr val="bg1"/>
                </a:solidFill>
                <a:latin typeface="Avenir Heavy" panose="02000503020000020003"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b="1" i="0" kern="1200">
                <a:solidFill>
                  <a:schemeClr val="bg1"/>
                </a:solidFill>
                <a:latin typeface="Avenir Heavy" panose="02000503020000020003"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Font typeface="Arial" panose="020B0604020202020204" pitchFamily="34" charset="0"/>
              <a:buNone/>
            </a:pPr>
            <a:r>
              <a:rPr lang="en-GB" sz="1800" dirty="0">
                <a:latin typeface="+mn-lt"/>
              </a:rPr>
              <a:t>Share</a:t>
            </a:r>
          </a:p>
          <a:p>
            <a:pPr marL="0" indent="0" algn="ctr">
              <a:lnSpc>
                <a:spcPct val="100000"/>
              </a:lnSpc>
              <a:buNone/>
            </a:pPr>
            <a:r>
              <a:rPr lang="en-GB" sz="1600" b="0" dirty="0">
                <a:latin typeface="+mn-lt"/>
              </a:rPr>
              <a:t>Tell someone you’re a Christian who doesn’t yet know. Invite them (and anyone else) to your confirmation service. The discipline is not for them to say yes, but for you to practice simply sharing and asking.</a:t>
            </a:r>
            <a:endParaRPr lang="en-US" sz="1600" b="0" dirty="0">
              <a:latin typeface="+mn-lt"/>
            </a:endParaRPr>
          </a:p>
        </p:txBody>
      </p:sp>
    </p:spTree>
    <p:extLst>
      <p:ext uri="{BB962C8B-B14F-4D97-AF65-F5344CB8AC3E}">
        <p14:creationId xmlns:p14="http://schemas.microsoft.com/office/powerpoint/2010/main" val="12781378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7C20FF0-F3BC-724D-B1E9-1B75077CDC58}"/>
              </a:ext>
            </a:extLst>
          </p:cNvPr>
          <p:cNvPicPr>
            <a:picLocks noChangeAspect="1"/>
          </p:cNvPicPr>
          <p:nvPr/>
        </p:nvPicPr>
        <p:blipFill>
          <a:blip r:embed="rId2"/>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0D53E122-7E5B-6240-AB54-EBFC6370513D}"/>
              </a:ext>
            </a:extLst>
          </p:cNvPr>
          <p:cNvSpPr>
            <a:spLocks noGrp="1"/>
          </p:cNvSpPr>
          <p:nvPr>
            <p:ph idx="1"/>
          </p:nvPr>
        </p:nvSpPr>
        <p:spPr>
          <a:xfrm>
            <a:off x="763657" y="3587262"/>
            <a:ext cx="9835517" cy="2510187"/>
          </a:xfrm>
        </p:spPr>
        <p:txBody>
          <a:bodyPr/>
          <a:lstStyle/>
          <a:p>
            <a:pPr marL="0" indent="0">
              <a:lnSpc>
                <a:spcPct val="100000"/>
              </a:lnSpc>
              <a:buNone/>
            </a:pPr>
            <a:r>
              <a:rPr lang="en-US" sz="2400" b="0" dirty="0">
                <a:latin typeface="+mj-lt"/>
              </a:rPr>
              <a:t>Choose three of the six disciplines to complete during the course, and aim to have all six completed by [insert date]</a:t>
            </a:r>
          </a:p>
          <a:p>
            <a:pPr marL="0" indent="0">
              <a:lnSpc>
                <a:spcPct val="100000"/>
              </a:lnSpc>
              <a:buNone/>
            </a:pPr>
            <a:br>
              <a:rPr lang="en-US" sz="2400" b="0" dirty="0">
                <a:latin typeface="+mj-lt"/>
              </a:rPr>
            </a:br>
            <a:r>
              <a:rPr lang="en-US" sz="2400" b="0" dirty="0">
                <a:latin typeface="+mj-lt"/>
              </a:rPr>
              <a:t>We’ll check in on how they’re going at each session.</a:t>
            </a:r>
          </a:p>
          <a:p>
            <a:pPr marL="0" indent="0">
              <a:lnSpc>
                <a:spcPct val="100000"/>
              </a:lnSpc>
              <a:buNone/>
            </a:pPr>
            <a:endParaRPr lang="en-US" sz="2400" b="0" dirty="0">
              <a:latin typeface="+mj-lt"/>
            </a:endParaRPr>
          </a:p>
        </p:txBody>
      </p:sp>
    </p:spTree>
    <p:extLst>
      <p:ext uri="{BB962C8B-B14F-4D97-AF65-F5344CB8AC3E}">
        <p14:creationId xmlns:p14="http://schemas.microsoft.com/office/powerpoint/2010/main" val="37310869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14A03CF-4BA2-4C4A-BAD2-900384AAF915}"/>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2543481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A9FFF80-FA17-7F42-9933-4E69BFE18940}"/>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15460252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Y font alternative">
      <a:majorFont>
        <a:latin typeface="Segoe UI Semibold"/>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TotalTime>
  <Words>431</Words>
  <Application>Microsoft Office PowerPoint</Application>
  <PresentationFormat>Widescreen</PresentationFormat>
  <Paragraphs>82</Paragraphs>
  <Slides>18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Avenir Black</vt:lpstr>
      <vt:lpstr>Segoe UI Semibold</vt:lpstr>
      <vt:lpstr>Segoe UI</vt:lpstr>
      <vt:lpstr>Avenir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Simon Baker</dc:creator>
  <cp:lastModifiedBy>Levi Phillips</cp:lastModifiedBy>
  <cp:revision>9</cp:revision>
  <dcterms:created xsi:type="dcterms:W3CDTF">2019-04-02T20:49:55Z</dcterms:created>
  <dcterms:modified xsi:type="dcterms:W3CDTF">2019-04-18T14:33:24Z</dcterms:modified>
</cp:coreProperties>
</file>